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73" r:id="rId3"/>
    <p:sldId id="26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980" autoAdjust="0"/>
    <p:restoredTop sz="94660"/>
  </p:normalViewPr>
  <p:slideViewPr>
    <p:cSldViewPr>
      <p:cViewPr varScale="1">
        <p:scale>
          <a:sx n="64" d="100"/>
          <a:sy n="64" d="100"/>
        </p:scale>
        <p:origin x="-1284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30468-6DBF-4B94-BF63-A16E03666787}" type="datetimeFigureOut">
              <a:rPr lang="en-IN" smtClean="0"/>
              <a:pPr/>
              <a:t>19-05-2022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4D1F5-070B-4D11-9A45-2629554AF07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39412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5/19/2022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5/19/2022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5/19/2022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xmlns="" val="788414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5/19/2022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5/19/2022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5/19/2022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5/19/2022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5/19/2022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5/19/2022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5/19/2022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5/19/2022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A3DE4-CC1F-4135-96EF-0FF1BC37B12B}" type="datetimeFigureOut">
              <a:rPr lang="en-US" smtClean="0"/>
              <a:pPr/>
              <a:t>5/19/2022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7" name="Google Shape;55;p1"/>
          <p:cNvPicPr preferRelativeResize="0"/>
          <p:nvPr userDrawn="1"/>
        </p:nvPicPr>
        <p:blipFill rotWithShape="1">
          <a:blip r:embed="rId14" cstate="print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4;p1"/>
          <p:cNvPicPr preferRelativeResize="0"/>
          <p:nvPr userDrawn="1"/>
        </p:nvPicPr>
        <p:blipFill rotWithShape="1">
          <a:blip r:embed="rId15">
            <a:alphaModFix/>
          </a:blip>
          <a:srcRect/>
          <a:stretch/>
        </p:blipFill>
        <p:spPr>
          <a:xfrm>
            <a:off x="0" y="5492140"/>
            <a:ext cx="9144000" cy="136586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LOG ON TO ACCESS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500" dirty="0">
                <a:solidFill>
                  <a:schemeClr val="tx1"/>
                </a:solidFill>
              </a:rPr>
              <a:t>Class VIII , Ch-2</a:t>
            </a:r>
          </a:p>
          <a:p>
            <a:r>
              <a:rPr lang="en-US" sz="2500" dirty="0">
                <a:solidFill>
                  <a:schemeClr val="tx1"/>
                </a:solidFill>
              </a:rPr>
              <a:t>PERIOD-1</a:t>
            </a:r>
            <a:endParaRPr lang="en-IN" sz="2500" dirty="0">
              <a:solidFill>
                <a:schemeClr val="tx1"/>
              </a:solidFill>
            </a:endParaRPr>
          </a:p>
        </p:txBody>
      </p:sp>
      <p:pic>
        <p:nvPicPr>
          <p:cNvPr id="4" name="Google Shape;55;p1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92140"/>
            <a:ext cx="9144000" cy="13658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421450-E3CE-4ABF-9CE8-1FD46E217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Home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386F5B-C845-4224-AB38-041614832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1..What is Database? </a:t>
            </a:r>
          </a:p>
          <a:p>
            <a:r>
              <a:rPr lang="en-US" sz="2000" dirty="0"/>
              <a:t>2. What is DBMS? </a:t>
            </a:r>
          </a:p>
          <a:p>
            <a:r>
              <a:rPr lang="en-US" sz="2000" dirty="0"/>
              <a:t>3. What are the types Of Database?</a:t>
            </a:r>
          </a:p>
          <a:p>
            <a:r>
              <a:rPr lang="en-US" sz="2000" dirty="0"/>
              <a:t> 4. </a:t>
            </a:r>
            <a:r>
              <a:rPr lang="en-US" sz="2000" dirty="0" err="1"/>
              <a:t>Whar</a:t>
            </a:r>
            <a:r>
              <a:rPr lang="en-US" sz="2000" dirty="0"/>
              <a:t> are the advantages of DBMS?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xmlns="" val="3382192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787575" y="523612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160075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4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4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47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LOG ON TO ACCESS</vt:lpstr>
      <vt:lpstr>Home Assignment</vt:lpstr>
      <vt:lpstr>Slide 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Formulas in Excel 2016</dc:title>
  <dc:creator>ashish</dc:creator>
  <cp:lastModifiedBy>Ashish Ray</cp:lastModifiedBy>
  <cp:revision>56</cp:revision>
  <dcterms:created xsi:type="dcterms:W3CDTF">2020-06-19T05:51:45Z</dcterms:created>
  <dcterms:modified xsi:type="dcterms:W3CDTF">2022-05-19T12:35:42Z</dcterms:modified>
</cp:coreProperties>
</file>