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4" r:id="rId3"/>
    <p:sldId id="272" r:id="rId4"/>
    <p:sldId id="261" r:id="rId5"/>
    <p:sldId id="262" r:id="rId6"/>
    <p:sldId id="267" r:id="rId7"/>
    <p:sldId id="266" r:id="rId8"/>
    <p:sldId id="273" r:id="rId9"/>
    <p:sldId id="268" r:id="rId10"/>
    <p:sldId id="269" r:id="rId11"/>
    <p:sldId id="270" r:id="rId12"/>
    <p:sldId id="271" r:id="rId13"/>
    <p:sldId id="265" r:id="rId14"/>
    <p:sldId id="287" r:id="rId15"/>
    <p:sldId id="285" r:id="rId16"/>
    <p:sldId id="286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59"/>
        <p:guide pos="28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98D9-D2FD-4FAE-A1AE-E61ED3A8D273}" type="datetimeFigureOut">
              <a:rPr lang="en-US" smtClean="0"/>
              <a:t>9/21/2021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B194-AC81-4BBA-86A9-0BEAF6BD1A1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98D9-D2FD-4FAE-A1AE-E61ED3A8D273}" type="datetimeFigureOut">
              <a:rPr lang="en-US" smtClean="0"/>
              <a:t>9/21/2021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B194-AC81-4BBA-86A9-0BEAF6BD1A1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98D9-D2FD-4FAE-A1AE-E61ED3A8D273}" type="datetimeFigureOut">
              <a:rPr lang="en-US" smtClean="0"/>
              <a:t>9/21/2021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B194-AC81-4BBA-86A9-0BEAF6BD1A1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98D9-D2FD-4FAE-A1AE-E61ED3A8D273}" type="datetimeFigureOut">
              <a:rPr lang="en-US" smtClean="0"/>
              <a:t>9/21/2021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B194-AC81-4BBA-86A9-0BEAF6BD1A1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98D9-D2FD-4FAE-A1AE-E61ED3A8D273}" type="datetimeFigureOut">
              <a:rPr lang="en-US" smtClean="0"/>
              <a:t>9/21/2021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B194-AC81-4BBA-86A9-0BEAF6BD1A1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98D9-D2FD-4FAE-A1AE-E61ED3A8D273}" type="datetimeFigureOut">
              <a:rPr lang="en-US" smtClean="0"/>
              <a:t>9/21/2021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B194-AC81-4BBA-86A9-0BEAF6BD1A1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98D9-D2FD-4FAE-A1AE-E61ED3A8D273}" type="datetimeFigureOut">
              <a:rPr lang="en-US" smtClean="0"/>
              <a:t>9/21/2021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B194-AC81-4BBA-86A9-0BEAF6BD1A1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98D9-D2FD-4FAE-A1AE-E61ED3A8D273}" type="datetimeFigureOut">
              <a:rPr lang="en-US" smtClean="0"/>
              <a:t>9/21/2021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B194-AC81-4BBA-86A9-0BEAF6BD1A1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98D9-D2FD-4FAE-A1AE-E61ED3A8D273}" type="datetimeFigureOut">
              <a:rPr lang="en-US" smtClean="0"/>
              <a:t>9/21/2021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B194-AC81-4BBA-86A9-0BEAF6BD1A1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98D9-D2FD-4FAE-A1AE-E61ED3A8D273}" type="datetimeFigureOut">
              <a:rPr lang="en-US" smtClean="0"/>
              <a:t>9/21/2021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B194-AC81-4BBA-86A9-0BEAF6BD1A1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98D9-D2FD-4FAE-A1AE-E61ED3A8D273}" type="datetimeFigureOut">
              <a:rPr lang="en-US" smtClean="0"/>
              <a:t>9/21/2021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B194-AC81-4BBA-86A9-0BEAF6BD1A1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E98D9-D2FD-4FAE-A1AE-E61ED3A8D273}" type="datetimeFigureOut">
              <a:rPr lang="en-US" smtClean="0"/>
              <a:t>9/21/2021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B194-AC81-4BBA-86A9-0BEAF6BD1A10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0.jpeg" /><Relationship Id="rId4" Type="http://schemas.openxmlformats.org/officeDocument/2006/relationships/image" Target="../media/image29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3.jpeg" /><Relationship Id="rId4" Type="http://schemas.openxmlformats.org/officeDocument/2006/relationships/image" Target="../media/image32.jpeg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 /><Relationship Id="rId3" Type="http://schemas.openxmlformats.org/officeDocument/2006/relationships/image" Target="../media/image34.jpeg" /><Relationship Id="rId7" Type="http://schemas.openxmlformats.org/officeDocument/2006/relationships/image" Target="../media/image38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7.jpeg" /><Relationship Id="rId5" Type="http://schemas.openxmlformats.org/officeDocument/2006/relationships/image" Target="../media/image36.jpeg" /><Relationship Id="rId4" Type="http://schemas.openxmlformats.org/officeDocument/2006/relationships/image" Target="../media/image35.jpeg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 /><Relationship Id="rId3" Type="http://schemas.openxmlformats.org/officeDocument/2006/relationships/image" Target="../media/image1.png" /><Relationship Id="rId7" Type="http://schemas.openxmlformats.org/officeDocument/2006/relationships/image" Target="../media/image11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22.jpeg" /><Relationship Id="rId5" Type="http://schemas.openxmlformats.org/officeDocument/2006/relationships/image" Target="../media/image23.jpeg" /><Relationship Id="rId4" Type="http://schemas.openxmlformats.org/officeDocument/2006/relationships/image" Target="../media/image24.jpeg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.png" /><Relationship Id="rId4" Type="http://schemas.openxmlformats.org/officeDocument/2006/relationships/image" Target="../media/image5.jpe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 /><Relationship Id="rId3" Type="http://schemas.openxmlformats.org/officeDocument/2006/relationships/image" Target="../media/image4.jpeg" /><Relationship Id="rId7" Type="http://schemas.openxmlformats.org/officeDocument/2006/relationships/image" Target="../media/image10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9.jpeg" /><Relationship Id="rId5" Type="http://schemas.openxmlformats.org/officeDocument/2006/relationships/image" Target="../media/image8.png" /><Relationship Id="rId4" Type="http://schemas.openxmlformats.org/officeDocument/2006/relationships/image" Target="../media/image7.jpe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 /><Relationship Id="rId3" Type="http://schemas.openxmlformats.org/officeDocument/2006/relationships/image" Target="../media/image11.jpeg" /><Relationship Id="rId7" Type="http://schemas.openxmlformats.org/officeDocument/2006/relationships/image" Target="../media/image15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4.jpeg" /><Relationship Id="rId5" Type="http://schemas.openxmlformats.org/officeDocument/2006/relationships/image" Target="../media/image13.jpeg" /><Relationship Id="rId4" Type="http://schemas.openxmlformats.org/officeDocument/2006/relationships/image" Target="../media/image12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7" Type="http://schemas.openxmlformats.org/officeDocument/2006/relationships/image" Target="../media/image20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9.jpeg" /><Relationship Id="rId5" Type="http://schemas.openxmlformats.org/officeDocument/2006/relationships/image" Target="../media/image18.jpeg" /><Relationship Id="rId4" Type="http://schemas.openxmlformats.org/officeDocument/2006/relationships/image" Target="../media/image17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7" Type="http://schemas.openxmlformats.org/officeDocument/2006/relationships/image" Target="../media/image25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4.jpeg" /><Relationship Id="rId5" Type="http://schemas.openxmlformats.org/officeDocument/2006/relationships/image" Target="../media/image23.jpeg" /><Relationship Id="rId4" Type="http://schemas.openxmlformats.org/officeDocument/2006/relationships/image" Target="../media/image22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7.jpeg" /><Relationship Id="rId4" Type="http://schemas.openxmlformats.org/officeDocument/2006/relationships/image" Target="../media/image26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51460" y="260985"/>
            <a:ext cx="2141220" cy="9975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28596" y="1857364"/>
            <a:ext cx="8316595" cy="3384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WELCOME TO ONLINE CLASS</a:t>
            </a:r>
          </a:p>
          <a:p>
            <a:r>
              <a:rPr lang="en-US" sz="3200" dirty="0"/>
              <a:t>                               </a:t>
            </a:r>
            <a:r>
              <a:rPr lang="en-US" sz="3200" b="1" dirty="0"/>
              <a:t>CLASS-UKG</a:t>
            </a:r>
          </a:p>
          <a:p>
            <a:r>
              <a:rPr lang="en-US" sz="3200" b="1" dirty="0"/>
              <a:t>                               SUBJECT-GK</a:t>
            </a:r>
          </a:p>
          <a:p>
            <a:r>
              <a:rPr lang="en-US" sz="3200" b="1" dirty="0"/>
              <a:t>                               TOPIC-FOOD</a:t>
            </a:r>
          </a:p>
          <a:p>
            <a:r>
              <a:rPr lang="en-US" sz="3200" b="1" dirty="0"/>
              <a:t>                                       ( Revision)</a:t>
            </a:r>
          </a:p>
          <a:p>
            <a:endParaRPr lang="en-IN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035675" y="5583555"/>
            <a:ext cx="2730500" cy="99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rot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70" y="2657475"/>
            <a:ext cx="2505075" cy="1828800"/>
          </a:xfrm>
          <a:prstGeom prst="rect">
            <a:avLst/>
          </a:prstGeom>
        </p:spPr>
      </p:pic>
      <p:pic>
        <p:nvPicPr>
          <p:cNvPr id="4" name="Picture 3" descr="atta"/>
          <p:cNvPicPr>
            <a:picLocks noChangeAspect="1"/>
          </p:cNvPicPr>
          <p:nvPr/>
        </p:nvPicPr>
        <p:blipFill>
          <a:blip r:embed="rId4"/>
          <a:srcRect t="5651" b="3966"/>
          <a:stretch>
            <a:fillRect/>
          </a:stretch>
        </p:blipFill>
        <p:spPr>
          <a:xfrm>
            <a:off x="3141980" y="1601470"/>
            <a:ext cx="2042795" cy="3324225"/>
          </a:xfrm>
          <a:prstGeom prst="rect">
            <a:avLst/>
          </a:prstGeom>
        </p:spPr>
      </p:pic>
      <p:pic>
        <p:nvPicPr>
          <p:cNvPr id="5" name="Picture 4" descr="whea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8825" y="577850"/>
            <a:ext cx="3124200" cy="47942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5042535" y="3570605"/>
            <a:ext cx="825500" cy="25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709545" y="3674745"/>
            <a:ext cx="72009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035675" y="5598160"/>
            <a:ext cx="2730500" cy="99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ri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715" y="2078355"/>
            <a:ext cx="2630170" cy="2701290"/>
          </a:xfrm>
          <a:prstGeom prst="rect">
            <a:avLst/>
          </a:prstGeom>
        </p:spPr>
      </p:pic>
      <p:pic>
        <p:nvPicPr>
          <p:cNvPr id="5" name="Picture 4" descr="RICE PLAN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675" y="642620"/>
            <a:ext cx="2851785" cy="4632325"/>
          </a:xfrm>
          <a:prstGeom prst="rect">
            <a:avLst/>
          </a:prstGeom>
        </p:spPr>
      </p:pic>
      <p:pic>
        <p:nvPicPr>
          <p:cNvPr id="6" name="Picture 5" descr="rice4"/>
          <p:cNvPicPr>
            <a:picLocks noChangeAspect="1"/>
          </p:cNvPicPr>
          <p:nvPr/>
        </p:nvPicPr>
        <p:blipFill>
          <a:blip r:embed="rId5"/>
          <a:srcRect l="6133" t="11148" r="7927" b="10383"/>
          <a:stretch>
            <a:fillRect/>
          </a:stretch>
        </p:blipFill>
        <p:spPr>
          <a:xfrm>
            <a:off x="65405" y="2745105"/>
            <a:ext cx="2404745" cy="136779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2418715" y="3429000"/>
            <a:ext cx="6350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576570" y="3429000"/>
            <a:ext cx="72009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035675" y="5469255"/>
            <a:ext cx="2945130" cy="1239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jam"/>
          <p:cNvPicPr>
            <a:picLocks noChangeAspect="1"/>
          </p:cNvPicPr>
          <p:nvPr/>
        </p:nvPicPr>
        <p:blipFill>
          <a:blip r:embed="rId3"/>
          <a:srcRect l="25829" t="7585" r="26455" b="4711"/>
          <a:stretch>
            <a:fillRect/>
          </a:stretch>
        </p:blipFill>
        <p:spPr>
          <a:xfrm flipH="1">
            <a:off x="120650" y="2064385"/>
            <a:ext cx="1261110" cy="2548890"/>
          </a:xfrm>
          <a:prstGeom prst="rect">
            <a:avLst/>
          </a:prstGeom>
        </p:spPr>
      </p:pic>
      <p:pic>
        <p:nvPicPr>
          <p:cNvPr id="4" name="Picture 3" descr="appl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700" y="518160"/>
            <a:ext cx="1580515" cy="1121410"/>
          </a:xfrm>
          <a:prstGeom prst="rect">
            <a:avLst/>
          </a:prstGeom>
        </p:spPr>
      </p:pic>
      <p:pic>
        <p:nvPicPr>
          <p:cNvPr id="5" name="Picture 4" descr="pine app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946525"/>
            <a:ext cx="1303655" cy="2448560"/>
          </a:xfrm>
          <a:prstGeom prst="rect">
            <a:avLst/>
          </a:prstGeom>
        </p:spPr>
      </p:pic>
      <p:pic>
        <p:nvPicPr>
          <p:cNvPr id="6" name="Picture 5" descr="mango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9360" y="517525"/>
            <a:ext cx="2047240" cy="1672590"/>
          </a:xfrm>
          <a:prstGeom prst="rect">
            <a:avLst/>
          </a:prstGeom>
        </p:spPr>
      </p:pic>
      <p:pic>
        <p:nvPicPr>
          <p:cNvPr id="7" name="Picture 6" descr="guava"/>
          <p:cNvPicPr>
            <a:picLocks noChangeAspect="1"/>
          </p:cNvPicPr>
          <p:nvPr/>
        </p:nvPicPr>
        <p:blipFill>
          <a:blip r:embed="rId7"/>
          <a:srcRect t="19519" b="8522"/>
          <a:stretch>
            <a:fillRect/>
          </a:stretch>
        </p:blipFill>
        <p:spPr>
          <a:xfrm>
            <a:off x="6309360" y="3018790"/>
            <a:ext cx="2353310" cy="1572895"/>
          </a:xfrm>
          <a:prstGeom prst="rect">
            <a:avLst/>
          </a:prstGeom>
        </p:spPr>
      </p:pic>
      <p:pic>
        <p:nvPicPr>
          <p:cNvPr id="9" name="Picture 8" descr="JUICE"/>
          <p:cNvPicPr>
            <a:picLocks noChangeAspect="1"/>
          </p:cNvPicPr>
          <p:nvPr/>
        </p:nvPicPr>
        <p:blipFill>
          <a:blip r:embed="rId8"/>
          <a:srcRect b="8835"/>
          <a:stretch>
            <a:fillRect/>
          </a:stretch>
        </p:blipFill>
        <p:spPr>
          <a:xfrm>
            <a:off x="1381760" y="2049780"/>
            <a:ext cx="2323465" cy="254190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563620" y="3429000"/>
            <a:ext cx="2736215" cy="2159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563620" y="1639570"/>
            <a:ext cx="2661920" cy="92519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57095" y="4968875"/>
            <a:ext cx="2414905" cy="62039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4" idx="1"/>
          </p:cNvCxnSpPr>
          <p:nvPr/>
        </p:nvCxnSpPr>
        <p:spPr>
          <a:xfrm flipV="1">
            <a:off x="1798955" y="1078865"/>
            <a:ext cx="2150745" cy="812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OOD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43250" y="2132965"/>
            <a:ext cx="2857500" cy="2071370"/>
          </a:xfrm>
          <a:prstGeom prst="rect">
            <a:avLst/>
          </a:prstGeom>
        </p:spPr>
      </p:pic>
      <p:pic>
        <p:nvPicPr>
          <p:cNvPr id="8" name="Google Shape;55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351905" y="5570855"/>
            <a:ext cx="2451735" cy="99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Content Placeholder 9" descr="tomat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411595" y="3373755"/>
            <a:ext cx="2392045" cy="2085975"/>
          </a:xfrm>
          <a:prstGeom prst="rect">
            <a:avLst/>
          </a:prstGeom>
        </p:spPr>
      </p:pic>
      <p:pic>
        <p:nvPicPr>
          <p:cNvPr id="12" name="Picture 11" descr="cauliflower"/>
          <p:cNvPicPr>
            <a:picLocks noChangeAspect="1"/>
          </p:cNvPicPr>
          <p:nvPr/>
        </p:nvPicPr>
        <p:blipFill>
          <a:blip r:embed="rId5"/>
          <a:srcRect b="12491"/>
          <a:stretch>
            <a:fillRect/>
          </a:stretch>
        </p:blipFill>
        <p:spPr>
          <a:xfrm>
            <a:off x="208280" y="4601845"/>
            <a:ext cx="2567305" cy="2078355"/>
          </a:xfrm>
          <a:prstGeom prst="rect">
            <a:avLst/>
          </a:prstGeom>
        </p:spPr>
      </p:pic>
      <p:pic>
        <p:nvPicPr>
          <p:cNvPr id="13" name="Picture 12" descr="brinjal"/>
          <p:cNvPicPr>
            <a:picLocks noChangeAspect="1"/>
          </p:cNvPicPr>
          <p:nvPr/>
        </p:nvPicPr>
        <p:blipFill>
          <a:blip r:embed="rId6"/>
          <a:srcRect l="9010" r="7880"/>
          <a:stretch>
            <a:fillRect/>
          </a:stretch>
        </p:blipFill>
        <p:spPr>
          <a:xfrm>
            <a:off x="208280" y="371475"/>
            <a:ext cx="2392045" cy="2259965"/>
          </a:xfrm>
          <a:prstGeom prst="rect">
            <a:avLst/>
          </a:prstGeom>
        </p:spPr>
      </p:pic>
      <p:pic>
        <p:nvPicPr>
          <p:cNvPr id="15" name="Picture 14" descr="hen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010" y="2615565"/>
            <a:ext cx="2440940" cy="1986280"/>
          </a:xfrm>
          <a:prstGeom prst="rect">
            <a:avLst/>
          </a:prstGeom>
        </p:spPr>
      </p:pic>
      <p:pic>
        <p:nvPicPr>
          <p:cNvPr id="16" name="Picture 15" descr="fish1"/>
          <p:cNvPicPr>
            <a:picLocks noChangeAspect="1"/>
          </p:cNvPicPr>
          <p:nvPr/>
        </p:nvPicPr>
        <p:blipFill>
          <a:blip r:embed="rId8"/>
          <a:srcRect t="26033" b="22867"/>
          <a:stretch>
            <a:fillRect/>
          </a:stretch>
        </p:blipFill>
        <p:spPr>
          <a:xfrm>
            <a:off x="5617210" y="622300"/>
            <a:ext cx="3186430" cy="1758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8229600" cy="566738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Can you answer 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85381" y="1844824"/>
            <a:ext cx="8229600" cy="36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Name any 2 plant product .</a:t>
            </a:r>
          </a:p>
          <a:p>
            <a:pPr marL="571500" indent="-5715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Name any 2 milk product.</a:t>
            </a:r>
          </a:p>
          <a:p>
            <a:pPr marL="571500" indent="-5715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Is rice  a healthy or junk food  ? </a:t>
            </a:r>
          </a:p>
          <a:p>
            <a:pPr marL="571500" indent="-5715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Is potato a fruit or vegetable ?</a:t>
            </a:r>
          </a:p>
          <a:p>
            <a:pPr marL="571500" indent="-5715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Name any 2 animal product.</a:t>
            </a:r>
          </a:p>
          <a:p>
            <a:pPr marL="571500" indent="-5715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Which animal gives us milk ?</a:t>
            </a:r>
          </a:p>
          <a:p>
            <a:pPr marL="571500" indent="-5715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Name any 2 junk food.</a:t>
            </a:r>
          </a:p>
          <a:p>
            <a:pPr marL="571500" indent="-5715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Name the vegetable that tastes bitter.</a:t>
            </a:r>
          </a:p>
          <a:p>
            <a:pPr marL="571500" indent="-5715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Name any 2 food items that tastes sour. </a:t>
            </a:r>
          </a:p>
        </p:txBody>
      </p:sp>
      <p:pic>
        <p:nvPicPr>
          <p:cNvPr id="6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164288" y="6069647"/>
            <a:ext cx="1979712" cy="788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8755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351905" y="5570855"/>
            <a:ext cx="2451735" cy="9975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5"/>
          <p:cNvSpPr txBox="1"/>
          <p:nvPr/>
        </p:nvSpPr>
        <p:spPr>
          <a:xfrm>
            <a:off x="3203575" y="405130"/>
            <a:ext cx="1647825" cy="645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brief-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65455" y="1125220"/>
            <a:ext cx="82130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</a:rPr>
              <a:t>Our body needs energy to move, work and play.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</a:rPr>
              <a:t>We get this energy from food.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</a:rPr>
              <a:t>We get food from plants and animals.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</a:rPr>
              <a:t>We usually have three meals in a day.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</a:rPr>
              <a:t>Milk and water are important drinks for our health.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FF0000"/>
              </a:solidFill>
            </a:endParaRPr>
          </a:p>
          <a:p>
            <a:pPr indent="0">
              <a:buNone/>
            </a:pPr>
            <a:r>
              <a:rPr lang="en-US" sz="3200" dirty="0"/>
              <a:t> </a:t>
            </a:r>
          </a:p>
        </p:txBody>
      </p:sp>
      <p:pic>
        <p:nvPicPr>
          <p:cNvPr id="7" name="Content Placeholder 3" descr="FOO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385" y="4221088"/>
            <a:ext cx="3211195" cy="22256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351905" y="5570855"/>
            <a:ext cx="2451735" cy="9975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611505" y="1196975"/>
            <a:ext cx="7930515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chemeClr val="tx2">
                    <a:lumMod val="75000"/>
                  </a:schemeClr>
                </a:solidFill>
              </a:rPr>
              <a:t>Wash  your hands before and after meals.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chemeClr val="tx2">
                    <a:lumMod val="75000"/>
                  </a:schemeClr>
                </a:solidFill>
              </a:rPr>
              <a:t>Always eat  fresh and clean food.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chemeClr val="tx2">
                    <a:lumMod val="75000"/>
                  </a:schemeClr>
                </a:solidFill>
              </a:rPr>
              <a:t>Always keep food covered.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chemeClr val="tx2">
                    <a:lumMod val="75000"/>
                  </a:schemeClr>
                </a:solidFill>
              </a:rPr>
              <a:t>Never waste food.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chemeClr val="tx2">
                    <a:lumMod val="75000"/>
                  </a:schemeClr>
                </a:solidFill>
              </a:rPr>
              <a:t>Do not eat stale or uncovered food.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chemeClr val="tx2">
                    <a:lumMod val="75000"/>
                  </a:schemeClr>
                </a:solidFill>
              </a:rPr>
              <a:t>Wash fruits and vegetables before eating.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chemeClr val="tx2">
                    <a:lumMod val="75000"/>
                  </a:schemeClr>
                </a:solidFill>
              </a:rPr>
              <a:t>Eat nutritious food.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chemeClr val="tx2">
                    <a:lumMod val="75000"/>
                  </a:schemeClr>
                </a:solidFill>
              </a:rPr>
              <a:t>Avoid junk food items.</a:t>
            </a:r>
            <a:r>
              <a:rPr lang="en-US" sz="320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971550" y="405130"/>
            <a:ext cx="6871970" cy="645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Some important good eating habits-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;p16"/>
          <p:cNvSpPr txBox="1"/>
          <p:nvPr/>
        </p:nvSpPr>
        <p:spPr>
          <a:xfrm>
            <a:off x="857224" y="857232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" name="Google Shape;54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4429132"/>
            <a:ext cx="9144000" cy="2428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157925" y="5728630"/>
            <a:ext cx="2578533" cy="99788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6"/>
          <p:cNvSpPr txBox="1"/>
          <p:nvPr/>
        </p:nvSpPr>
        <p:spPr>
          <a:xfrm>
            <a:off x="2051685" y="908685"/>
            <a:ext cx="523557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WHY DO WE NEED FOOD ?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1187450" y="1917065"/>
            <a:ext cx="6650355" cy="3384550"/>
          </a:xfrm>
          <a:prstGeom prst="flowChartAlternateProcess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NEED FOOD TO GET </a:t>
            </a:r>
            <a:r>
              <a:rPr lang="en-US" sz="32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ENERGY.</a:t>
            </a:r>
          </a:p>
          <a:p>
            <a:pPr algn="ctr"/>
            <a:endParaRPr lang="en-US" sz="28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NEED FOOD TO KEEP OURSELVES </a:t>
            </a:r>
            <a:r>
              <a:rPr lang="en-US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HEALTHY.</a:t>
            </a:r>
          </a:p>
          <a:p>
            <a:pPr algn="ctr"/>
            <a:endParaRPr lang="en-US" sz="28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NEED FOOD TO </a:t>
            </a:r>
            <a:r>
              <a:rPr lang="en-US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GROW.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2483768" y="332740"/>
            <a:ext cx="4638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WE GET FOOD FROM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979295" y="2708910"/>
            <a:ext cx="1728470" cy="180022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292090" y="2780665"/>
            <a:ext cx="1656080" cy="17284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s 5"/>
          <p:cNvSpPr/>
          <p:nvPr/>
        </p:nvSpPr>
        <p:spPr>
          <a:xfrm>
            <a:off x="244475" y="4604385"/>
            <a:ext cx="3617595" cy="7404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ANIMALS</a:t>
            </a:r>
          </a:p>
        </p:txBody>
      </p:sp>
      <p:sp>
        <p:nvSpPr>
          <p:cNvPr id="7" name="Rectangles 6"/>
          <p:cNvSpPr/>
          <p:nvPr/>
        </p:nvSpPr>
        <p:spPr>
          <a:xfrm>
            <a:off x="4905375" y="4604385"/>
            <a:ext cx="3617595" cy="7404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PLANTS</a:t>
            </a:r>
          </a:p>
        </p:txBody>
      </p:sp>
      <p:pic>
        <p:nvPicPr>
          <p:cNvPr id="8" name="Content Placeholder 3" descr="FOO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1144905"/>
            <a:ext cx="2857500" cy="1600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" name="Google Shape;55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157925" y="5728630"/>
            <a:ext cx="2578533" cy="997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NY\Downloads\cow 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440" y="356870"/>
            <a:ext cx="2557145" cy="2686685"/>
          </a:xfrm>
          <a:prstGeom prst="rect">
            <a:avLst/>
          </a:prstGeom>
          <a:noFill/>
        </p:spPr>
      </p:pic>
      <p:pic>
        <p:nvPicPr>
          <p:cNvPr id="2051" name="Picture 3" descr="C:\Users\SONY\Downloads\milk.jpg"/>
          <p:cNvPicPr>
            <a:picLocks noChangeAspect="1" noChangeArrowheads="1"/>
          </p:cNvPicPr>
          <p:nvPr/>
        </p:nvPicPr>
        <p:blipFill>
          <a:blip r:embed="rId3"/>
          <a:srcRect r="54198" b="14507"/>
          <a:stretch>
            <a:fillRect/>
          </a:stretch>
        </p:blipFill>
        <p:spPr bwMode="auto">
          <a:xfrm>
            <a:off x="5429250" y="1356995"/>
            <a:ext cx="2912745" cy="3387090"/>
          </a:xfrm>
          <a:prstGeom prst="rect">
            <a:avLst/>
          </a:prstGeom>
          <a:noFill/>
        </p:spPr>
      </p:pic>
      <p:pic>
        <p:nvPicPr>
          <p:cNvPr id="2" name="Picture 1" descr="goat11"/>
          <p:cNvPicPr>
            <a:picLocks noChangeAspect="1"/>
          </p:cNvPicPr>
          <p:nvPr/>
        </p:nvPicPr>
        <p:blipFill>
          <a:blip r:embed="rId4"/>
          <a:srcRect l="8765" t="7639" r="12500" b="11474"/>
          <a:stretch>
            <a:fillRect/>
          </a:stretch>
        </p:blipFill>
        <p:spPr>
          <a:xfrm flipH="1">
            <a:off x="599440" y="3663315"/>
            <a:ext cx="2715260" cy="272097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3275965" y="1628775"/>
            <a:ext cx="2087880" cy="122428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3131820" y="3717290"/>
            <a:ext cx="2160270" cy="122364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oogle Shape;55;p13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6157925" y="5728630"/>
            <a:ext cx="2578533" cy="9978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5"/>
          <p:cNvSpPr txBox="1"/>
          <p:nvPr/>
        </p:nvSpPr>
        <p:spPr>
          <a:xfrm>
            <a:off x="4211955" y="405130"/>
            <a:ext cx="351980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We get milk from-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SONY\Downloads\milk m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1676" y="2036130"/>
            <a:ext cx="2500330" cy="2786058"/>
          </a:xfrm>
          <a:prstGeom prst="rect">
            <a:avLst/>
          </a:prstGeom>
          <a:noFill/>
        </p:spPr>
      </p:pic>
      <p:pic>
        <p:nvPicPr>
          <p:cNvPr id="2051" name="Picture 3" descr="C:\Users\SONY\Downloads\milk.jpg"/>
          <p:cNvPicPr>
            <a:picLocks noChangeAspect="1" noChangeArrowheads="1"/>
          </p:cNvPicPr>
          <p:nvPr/>
        </p:nvPicPr>
        <p:blipFill>
          <a:blip r:embed="rId3"/>
          <a:srcRect r="54198" b="14507"/>
          <a:stretch>
            <a:fillRect/>
          </a:stretch>
        </p:blipFill>
        <p:spPr bwMode="auto">
          <a:xfrm>
            <a:off x="4927600" y="3063875"/>
            <a:ext cx="894715" cy="1629410"/>
          </a:xfrm>
          <a:prstGeom prst="rect">
            <a:avLst/>
          </a:prstGeom>
          <a:noFill/>
        </p:spPr>
      </p:pic>
      <p:pic>
        <p:nvPicPr>
          <p:cNvPr id="2054" name="Picture 6" descr="C:\Users\SONY\Downloads\curd.jpg"/>
          <p:cNvPicPr>
            <a:picLocks noChangeAspect="1" noChangeArrowheads="1"/>
          </p:cNvPicPr>
          <p:nvPr/>
        </p:nvPicPr>
        <p:blipFill>
          <a:blip r:embed="rId4"/>
          <a:srcRect b="9140"/>
          <a:stretch>
            <a:fillRect/>
          </a:stretch>
        </p:blipFill>
        <p:spPr bwMode="auto">
          <a:xfrm>
            <a:off x="251460" y="405130"/>
            <a:ext cx="2343150" cy="2176145"/>
          </a:xfrm>
          <a:prstGeom prst="rect">
            <a:avLst/>
          </a:prstGeom>
          <a:noFill/>
        </p:spPr>
      </p:pic>
      <p:pic>
        <p:nvPicPr>
          <p:cNvPr id="2055" name="Picture 7" descr="C:\Users\SONY\Downloads\ghee.png"/>
          <p:cNvPicPr>
            <a:picLocks noChangeAspect="1" noChangeArrowheads="1"/>
          </p:cNvPicPr>
          <p:nvPr/>
        </p:nvPicPr>
        <p:blipFill>
          <a:blip r:embed="rId5"/>
          <a:srcRect l="13087" t="8904" r="9731" b="14041"/>
          <a:stretch>
            <a:fillRect/>
          </a:stretch>
        </p:blipFill>
        <p:spPr bwMode="auto">
          <a:xfrm>
            <a:off x="447675" y="3972560"/>
            <a:ext cx="1857375" cy="2414270"/>
          </a:xfrm>
          <a:prstGeom prst="rect">
            <a:avLst/>
          </a:prstGeom>
          <a:noFill/>
        </p:spPr>
      </p:pic>
      <p:pic>
        <p:nvPicPr>
          <p:cNvPr id="2053" name="Picture 5" descr="C:\Users\SONY\Downloads\pane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6200" y="409575"/>
            <a:ext cx="2466975" cy="2171700"/>
          </a:xfrm>
          <a:prstGeom prst="rect">
            <a:avLst/>
          </a:prstGeom>
          <a:noFill/>
        </p:spPr>
      </p:pic>
      <p:pic>
        <p:nvPicPr>
          <p:cNvPr id="2" name="Picture 1" descr="rasgol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7795" y="3382645"/>
            <a:ext cx="2467610" cy="227838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5574030" y="4272915"/>
            <a:ext cx="1014095" cy="59626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5939790" y="2061210"/>
            <a:ext cx="1440180" cy="118427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2195830" y="1988820"/>
            <a:ext cx="2952115" cy="165608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339340" y="3972560"/>
            <a:ext cx="2808605" cy="144018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oogle Shape;55;p13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6260160" y="5771810"/>
            <a:ext cx="2578533" cy="9978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2699385" y="347345"/>
            <a:ext cx="3003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 Milk products-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827405" y="2637155"/>
            <a:ext cx="12566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curd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2305050" y="5589270"/>
            <a:ext cx="12566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ghee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5219700" y="1402080"/>
            <a:ext cx="26746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cheese &amp; butter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5189855" y="5013325"/>
            <a:ext cx="15093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sweets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959475" y="5712460"/>
            <a:ext cx="2730500" cy="99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hen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43980" y="548640"/>
            <a:ext cx="2162810" cy="2143125"/>
          </a:xfrm>
          <a:prstGeom prst="rect">
            <a:avLst/>
          </a:prstGeom>
        </p:spPr>
      </p:pic>
      <p:pic>
        <p:nvPicPr>
          <p:cNvPr id="3" name="Picture 2" descr="egg curry"/>
          <p:cNvPicPr>
            <a:picLocks noChangeAspect="1"/>
          </p:cNvPicPr>
          <p:nvPr/>
        </p:nvPicPr>
        <p:blipFill>
          <a:blip r:embed="rId4"/>
          <a:srcRect l="-3679" t="11733" b="14255"/>
          <a:stretch>
            <a:fillRect/>
          </a:stretch>
        </p:blipFill>
        <p:spPr>
          <a:xfrm>
            <a:off x="539750" y="626110"/>
            <a:ext cx="2467610" cy="1938655"/>
          </a:xfrm>
          <a:prstGeom prst="rect">
            <a:avLst/>
          </a:prstGeom>
        </p:spPr>
      </p:pic>
      <p:pic>
        <p:nvPicPr>
          <p:cNvPr id="4" name="Picture 3" descr="fish curr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55" y="4410075"/>
            <a:ext cx="2466975" cy="1857375"/>
          </a:xfrm>
          <a:prstGeom prst="rect">
            <a:avLst/>
          </a:prstGeom>
        </p:spPr>
      </p:pic>
      <p:pic>
        <p:nvPicPr>
          <p:cNvPr id="5" name="Picture 4" descr="mutton curr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605" y="2564765"/>
            <a:ext cx="2933700" cy="1562100"/>
          </a:xfrm>
          <a:prstGeom prst="rect">
            <a:avLst/>
          </a:prstGeom>
        </p:spPr>
      </p:pic>
      <p:pic>
        <p:nvPicPr>
          <p:cNvPr id="6" name="Picture 5" descr="fish1"/>
          <p:cNvPicPr>
            <a:picLocks noChangeAspect="1"/>
          </p:cNvPicPr>
          <p:nvPr/>
        </p:nvPicPr>
        <p:blipFill>
          <a:blip r:embed="rId7"/>
          <a:srcRect t="22767" b="29833"/>
          <a:stretch>
            <a:fillRect/>
          </a:stretch>
        </p:blipFill>
        <p:spPr>
          <a:xfrm>
            <a:off x="5507990" y="4364990"/>
            <a:ext cx="3213735" cy="1193165"/>
          </a:xfrm>
          <a:prstGeom prst="rect">
            <a:avLst/>
          </a:prstGeom>
        </p:spPr>
      </p:pic>
      <p:pic>
        <p:nvPicPr>
          <p:cNvPr id="9" name="Picture 8" descr="goat11"/>
          <p:cNvPicPr>
            <a:picLocks noChangeAspect="1"/>
          </p:cNvPicPr>
          <p:nvPr/>
        </p:nvPicPr>
        <p:blipFill>
          <a:blip r:embed="rId8"/>
          <a:srcRect l="10216" t="7983" r="12407" b="18941"/>
          <a:stretch>
            <a:fillRect/>
          </a:stretch>
        </p:blipFill>
        <p:spPr>
          <a:xfrm>
            <a:off x="5796280" y="2781300"/>
            <a:ext cx="2183765" cy="17272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3203575" y="5127625"/>
            <a:ext cx="2392680" cy="5842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03575" y="3501390"/>
            <a:ext cx="280860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59430" y="1701165"/>
            <a:ext cx="388874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6"/>
          <p:cNvSpPr txBox="1"/>
          <p:nvPr/>
        </p:nvSpPr>
        <p:spPr>
          <a:xfrm>
            <a:off x="2915920" y="192405"/>
            <a:ext cx="3820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Food from animals-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987415" y="5455920"/>
            <a:ext cx="2730500" cy="99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tree44"/>
          <p:cNvPicPr>
            <a:picLocks noChangeAspect="1"/>
          </p:cNvPicPr>
          <p:nvPr/>
        </p:nvPicPr>
        <p:blipFill>
          <a:blip r:embed="rId3"/>
          <a:srcRect b="8289"/>
          <a:stretch>
            <a:fillRect/>
          </a:stretch>
        </p:blipFill>
        <p:spPr>
          <a:xfrm>
            <a:off x="251460" y="606425"/>
            <a:ext cx="3846830" cy="5611495"/>
          </a:xfrm>
          <a:prstGeom prst="rect">
            <a:avLst/>
          </a:prstGeom>
        </p:spPr>
      </p:pic>
      <p:pic>
        <p:nvPicPr>
          <p:cNvPr id="6" name="Content Placeholder 5" descr="fruits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775" y="4364990"/>
            <a:ext cx="2620010" cy="232219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Picture 3" descr="apple tre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0525" y="621030"/>
            <a:ext cx="1977390" cy="1708150"/>
          </a:xfrm>
          <a:prstGeom prst="rect">
            <a:avLst/>
          </a:prstGeom>
        </p:spPr>
      </p:pic>
      <p:pic>
        <p:nvPicPr>
          <p:cNvPr id="5" name="Picture 4" descr="banana tre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6415" y="3213100"/>
            <a:ext cx="1997075" cy="1802765"/>
          </a:xfrm>
          <a:prstGeom prst="rect">
            <a:avLst/>
          </a:prstGeom>
        </p:spPr>
      </p:pic>
      <p:pic>
        <p:nvPicPr>
          <p:cNvPr id="7" name="Picture 6" descr="mango tre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1955" y="2421255"/>
            <a:ext cx="2006600" cy="176022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771775" y="332740"/>
            <a:ext cx="3621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 Food from plants-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987415" y="5455920"/>
            <a:ext cx="2730500" cy="99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CURR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120" y="243205"/>
            <a:ext cx="3052445" cy="2209800"/>
          </a:xfrm>
          <a:prstGeom prst="rect">
            <a:avLst/>
          </a:prstGeom>
        </p:spPr>
      </p:pic>
      <p:pic>
        <p:nvPicPr>
          <p:cNvPr id="13" name="Picture 12" descr="brinjal"/>
          <p:cNvPicPr>
            <a:picLocks noChangeAspect="1"/>
          </p:cNvPicPr>
          <p:nvPr/>
        </p:nvPicPr>
        <p:blipFill>
          <a:blip r:embed="rId4"/>
          <a:srcRect l="9010" r="7880"/>
          <a:stretch>
            <a:fillRect/>
          </a:stretch>
        </p:blipFill>
        <p:spPr>
          <a:xfrm>
            <a:off x="295910" y="2450465"/>
            <a:ext cx="2567305" cy="2259965"/>
          </a:xfrm>
          <a:prstGeom prst="rect">
            <a:avLst/>
          </a:prstGeom>
        </p:spPr>
      </p:pic>
      <p:pic>
        <p:nvPicPr>
          <p:cNvPr id="12" name="Picture 11" descr="cauliflower"/>
          <p:cNvPicPr>
            <a:picLocks noChangeAspect="1"/>
          </p:cNvPicPr>
          <p:nvPr/>
        </p:nvPicPr>
        <p:blipFill>
          <a:blip r:embed="rId5"/>
          <a:srcRect b="12491"/>
          <a:stretch>
            <a:fillRect/>
          </a:stretch>
        </p:blipFill>
        <p:spPr>
          <a:xfrm>
            <a:off x="295910" y="4924425"/>
            <a:ext cx="2567305" cy="1743075"/>
          </a:xfrm>
          <a:prstGeom prst="rect">
            <a:avLst/>
          </a:prstGeom>
        </p:spPr>
      </p:pic>
      <p:pic>
        <p:nvPicPr>
          <p:cNvPr id="10" name="Content Placeholder 9" descr="tomat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910" y="243205"/>
            <a:ext cx="2567940" cy="2085975"/>
          </a:xfrm>
          <a:prstGeom prst="rect">
            <a:avLst/>
          </a:prstGeom>
        </p:spPr>
      </p:pic>
      <p:pic>
        <p:nvPicPr>
          <p:cNvPr id="3" name="Picture 2" descr="CURRY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8485" y="2838450"/>
            <a:ext cx="3059430" cy="234315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2915920" y="5181600"/>
            <a:ext cx="2592070" cy="476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2843530" y="3266440"/>
            <a:ext cx="2664460" cy="1841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915920" y="1628775"/>
            <a:ext cx="259207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" y="594360"/>
            <a:ext cx="4015105" cy="3156585"/>
          </a:xfrm>
          <a:prstGeom prst="rect">
            <a:avLst/>
          </a:prstGeom>
        </p:spPr>
      </p:pic>
      <p:pic>
        <p:nvPicPr>
          <p:cNvPr id="8" name="Google Shape;55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016625" y="5340985"/>
            <a:ext cx="2730500" cy="99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dal"/>
          <p:cNvPicPr>
            <a:picLocks noChangeAspect="1"/>
          </p:cNvPicPr>
          <p:nvPr/>
        </p:nvPicPr>
        <p:blipFill>
          <a:blip r:embed="rId4"/>
          <a:srcRect l="3146" t="24834" r="1076" b="10824"/>
          <a:stretch>
            <a:fillRect/>
          </a:stretch>
        </p:blipFill>
        <p:spPr>
          <a:xfrm>
            <a:off x="1312545" y="4061460"/>
            <a:ext cx="3002280" cy="2153285"/>
          </a:xfrm>
          <a:prstGeom prst="rect">
            <a:avLst/>
          </a:prstGeom>
        </p:spPr>
      </p:pic>
      <p:pic>
        <p:nvPicPr>
          <p:cNvPr id="4" name="Picture 3" descr="puls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3235" y="837565"/>
            <a:ext cx="3397885" cy="40417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238</Words>
  <Application>Microsoft Office PowerPoint</Application>
  <PresentationFormat>On-screen Show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you answer 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919178685566</cp:lastModifiedBy>
  <cp:revision>18</cp:revision>
  <dcterms:created xsi:type="dcterms:W3CDTF">2020-07-06T07:50:00Z</dcterms:created>
  <dcterms:modified xsi:type="dcterms:W3CDTF">2021-09-21T13:44:39Z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1033-11.2.0.10296</vt:lpwstr>
  </property>
  <property fmtid="{D5CDD505-2E9C-101B-9397-08002B2CF9AE}" pid="3" name="ICV">
    <vt:lpwstr>610D2684197949F8A31FE54A60A2B20E</vt:lpwstr>
  </property>
</Properties>
</file>