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256" r:id="rId2"/>
    <p:sldId id="257" r:id="rId3"/>
    <p:sldId id="261" r:id="rId4"/>
    <p:sldId id="263" r:id="rId5"/>
    <p:sldId id="264" r:id="rId6"/>
    <p:sldId id="279" r:id="rId7"/>
    <p:sldId id="27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456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8/25/2021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847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8/25/2021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320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8/25/2021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95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8/25/2021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4792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8/25/2021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88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8/25/2021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946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8/25/2021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196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8/25/2021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1310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8/25/2021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96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8/25/2021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366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8/25/2021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246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t>8/25/2021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826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81225" y="2071679"/>
            <a:ext cx="74866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WELCOME TO ONLINE CLASS</a:t>
            </a:r>
            <a:endParaRPr lang="en-IN" sz="4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40993" y="3140968"/>
            <a:ext cx="6726897" cy="2232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/>
              <a:t>CLASS 	 	:  	UKG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SUBJECT	:	ENGLISH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Chapter	 	:	5 (“</a:t>
            </a:r>
            <a:r>
              <a:rPr lang="en-US" sz="3200" b="1" dirty="0" err="1"/>
              <a:t>oo</a:t>
            </a:r>
            <a:r>
              <a:rPr lang="en-US" sz="3200" b="1" dirty="0"/>
              <a:t>”) sound words</a:t>
            </a:r>
            <a:endParaRPr lang="en-IN" sz="3200" b="1" dirty="0"/>
          </a:p>
        </p:txBody>
      </p:sp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999107BB-7550-4BF9-9B36-63413BC9F4F7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63352" y="260648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67408" y="457633"/>
            <a:ext cx="6192688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4000" b="1" dirty="0">
                <a:solidFill>
                  <a:srgbClr val="FF0000"/>
                </a:solidFill>
              </a:rPr>
              <a:t>‘</a:t>
            </a:r>
            <a:r>
              <a:rPr lang="en-IN" sz="4000" b="1" dirty="0" err="1">
                <a:solidFill>
                  <a:srgbClr val="FF0000"/>
                </a:solidFill>
              </a:rPr>
              <a:t>oo</a:t>
            </a:r>
            <a:r>
              <a:rPr lang="en-IN" sz="4000" b="1" dirty="0">
                <a:solidFill>
                  <a:srgbClr val="FF0000"/>
                </a:solidFill>
              </a:rPr>
              <a:t>’ sound words Blending</a:t>
            </a:r>
          </a:p>
        </p:txBody>
      </p:sp>
      <p:sp>
        <p:nvSpPr>
          <p:cNvPr id="2" name="AutoShape 2" descr="Pictures Of Books Clip Art - Clipart library">
            <a:extLst>
              <a:ext uri="{FF2B5EF4-FFF2-40B4-BE49-F238E27FC236}">
                <a16:creationId xmlns:a16="http://schemas.microsoft.com/office/drawing/2014/main" id="{598780BB-C63B-45EA-A39A-97CC1E1DC08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Pictures Of Books Clip Art - Clipart library">
            <a:extLst>
              <a:ext uri="{FF2B5EF4-FFF2-40B4-BE49-F238E27FC236}">
                <a16:creationId xmlns:a16="http://schemas.microsoft.com/office/drawing/2014/main" id="{CA665AD6-6857-48F9-AE14-5917CB8B79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E86575-B598-412A-BEA1-D700936EDE90}"/>
              </a:ext>
            </a:extLst>
          </p:cNvPr>
          <p:cNvSpPr txBox="1"/>
          <p:nvPr/>
        </p:nvSpPr>
        <p:spPr>
          <a:xfrm>
            <a:off x="1109477" y="4444796"/>
            <a:ext cx="20162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B</a:t>
            </a:r>
            <a:r>
              <a:rPr lang="en-US" sz="4800" b="1" dirty="0">
                <a:solidFill>
                  <a:srgbClr val="0070C0"/>
                </a:solidFill>
              </a:rPr>
              <a:t>OO</a:t>
            </a:r>
            <a:r>
              <a:rPr lang="en-US" sz="4800" b="1" dirty="0"/>
              <a:t>K</a:t>
            </a:r>
          </a:p>
        </p:txBody>
      </p:sp>
      <p:pic>
        <p:nvPicPr>
          <p:cNvPr id="8" name="Google Shape;55;p13">
            <a:extLst>
              <a:ext uri="{FF2B5EF4-FFF2-40B4-BE49-F238E27FC236}">
                <a16:creationId xmlns:a16="http://schemas.microsoft.com/office/drawing/2014/main" id="{346C4947-371E-4C29-96B8-3F48EED653FE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1A88E5E-0A9D-4522-AB05-319397D734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112" y="2254679"/>
            <a:ext cx="2926080" cy="1866640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pic>
        <p:nvPicPr>
          <p:cNvPr id="9" name="Picture 4">
            <a:extLst>
              <a:ext uri="{FF2B5EF4-FFF2-40B4-BE49-F238E27FC236}">
                <a16:creationId xmlns:a16="http://schemas.microsoft.com/office/drawing/2014/main" id="{E237D0BD-5D4E-41C6-BE9F-E9C1BE43B4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1988985"/>
            <a:ext cx="3017520" cy="2398028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2E16D07-A789-439D-8E5C-4904B278076B}"/>
              </a:ext>
            </a:extLst>
          </p:cNvPr>
          <p:cNvSpPr txBox="1"/>
          <p:nvPr/>
        </p:nvSpPr>
        <p:spPr>
          <a:xfrm>
            <a:off x="5789488" y="4499219"/>
            <a:ext cx="3104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F</a:t>
            </a:r>
            <a:r>
              <a:rPr lang="en-US" sz="4800" b="1" dirty="0">
                <a:solidFill>
                  <a:srgbClr val="0070C0"/>
                </a:solidFill>
              </a:rPr>
              <a:t>OO</a:t>
            </a:r>
            <a:r>
              <a:rPr lang="en-US" sz="4800" b="1" dirty="0"/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38348" y="5214951"/>
            <a:ext cx="3818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 </a:t>
            </a:r>
            <a:r>
              <a:rPr lang="en-US" dirty="0"/>
              <a:t>.</a:t>
            </a:r>
            <a:endParaRPr lang="en-IN" dirty="0"/>
          </a:p>
        </p:txBody>
      </p:sp>
      <p:sp>
        <p:nvSpPr>
          <p:cNvPr id="2" name="AutoShape 2" descr="Women foot">
            <a:extLst>
              <a:ext uri="{FF2B5EF4-FFF2-40B4-BE49-F238E27FC236}">
                <a16:creationId xmlns:a16="http://schemas.microsoft.com/office/drawing/2014/main" id="{8BB9AE7E-8F80-4C40-B16C-23E36A8FB2E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Google Shape;55;p13">
            <a:extLst>
              <a:ext uri="{FF2B5EF4-FFF2-40B4-BE49-F238E27FC236}">
                <a16:creationId xmlns:a16="http://schemas.microsoft.com/office/drawing/2014/main" id="{672BA46D-1AC0-4F82-A7F3-798EB05A90AB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5837E67-A618-4012-9AA0-CF5D0AF6D2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104" y="476672"/>
            <a:ext cx="3566160" cy="2652332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C4520C5-417E-444F-B2DC-7C39771C7516}"/>
              </a:ext>
            </a:extLst>
          </p:cNvPr>
          <p:cNvSpPr txBox="1"/>
          <p:nvPr/>
        </p:nvSpPr>
        <p:spPr>
          <a:xfrm>
            <a:off x="1425124" y="3737529"/>
            <a:ext cx="239011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/>
              <a:t>C</a:t>
            </a:r>
            <a:r>
              <a:rPr lang="en-US" sz="6600" b="1" dirty="0">
                <a:solidFill>
                  <a:srgbClr val="0070C0"/>
                </a:solidFill>
              </a:rPr>
              <a:t>OO</a:t>
            </a:r>
            <a:r>
              <a:rPr lang="en-US" sz="6600" b="1" dirty="0"/>
              <a:t>K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16C236C-DAAE-4594-85A8-362FEEE619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55175">
            <a:off x="6581446" y="634006"/>
            <a:ext cx="2560320" cy="3112484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11" name="AutoShape 2" descr="clear glass mug">
            <a:extLst>
              <a:ext uri="{FF2B5EF4-FFF2-40B4-BE49-F238E27FC236}">
                <a16:creationId xmlns:a16="http://schemas.microsoft.com/office/drawing/2014/main" id="{5C4608CE-D6D9-4D22-83E1-C5C13658E6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55359" y="4025984"/>
            <a:ext cx="2448272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6600" b="1" dirty="0"/>
              <a:t>H</a:t>
            </a:r>
            <a:r>
              <a:rPr lang="en-US" sz="6600" b="1" dirty="0">
                <a:solidFill>
                  <a:srgbClr val="0070C0"/>
                </a:solidFill>
              </a:rPr>
              <a:t>OO</a:t>
            </a:r>
            <a:r>
              <a:rPr lang="en-US" sz="6600" b="1" dirty="0"/>
              <a:t>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9BD23217-07B0-4288-9FA5-2CE50BDCD59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5188F396-B206-4B1B-904E-2420BF9A581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49DD1AED-6C73-4F2D-90A8-DA2BC45BB77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48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8">
            <a:extLst>
              <a:ext uri="{FF2B5EF4-FFF2-40B4-BE49-F238E27FC236}">
                <a16:creationId xmlns:a16="http://schemas.microsoft.com/office/drawing/2014/main" id="{364F2D1A-3B65-4D42-8DEE-17100E1D8B6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008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id="{D3BC38CB-4846-4780-BA71-982B29252F8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53200" y="3886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12">
            <a:extLst>
              <a:ext uri="{FF2B5EF4-FFF2-40B4-BE49-F238E27FC236}">
                <a16:creationId xmlns:a16="http://schemas.microsoft.com/office/drawing/2014/main" id="{B02A107C-712F-4731-943E-1CC97727640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169759" y="980728"/>
            <a:ext cx="2198712" cy="1014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6000" b="1" dirty="0"/>
              <a:t>F</a:t>
            </a:r>
            <a:r>
              <a:rPr lang="en-US" sz="6000" b="1" dirty="0">
                <a:solidFill>
                  <a:srgbClr val="0070C0"/>
                </a:solidFill>
              </a:rPr>
              <a:t>OO</a:t>
            </a:r>
            <a:r>
              <a:rPr lang="en-US" sz="6000" b="1" dirty="0"/>
              <a:t>D</a:t>
            </a:r>
          </a:p>
        </p:txBody>
      </p:sp>
      <p:sp>
        <p:nvSpPr>
          <p:cNvPr id="11" name="AutoShape 14" descr="selective focus photography of girl holding her hair">
            <a:extLst>
              <a:ext uri="{FF2B5EF4-FFF2-40B4-BE49-F238E27FC236}">
                <a16:creationId xmlns:a16="http://schemas.microsoft.com/office/drawing/2014/main" id="{66DD7E20-E0FD-4E54-94A1-9266E616B5C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858000" y="4191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16" descr="girl standing about to touch flower">
            <a:extLst>
              <a:ext uri="{FF2B5EF4-FFF2-40B4-BE49-F238E27FC236}">
                <a16:creationId xmlns:a16="http://schemas.microsoft.com/office/drawing/2014/main" id="{DEAC7348-ECA1-4889-876A-68891D2329D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010400" y="4343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B827151-91C4-43F1-ACCE-E8614DC1D6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735" y="669959"/>
            <a:ext cx="2468880" cy="370332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13" name="Google Shape;55;p13">
            <a:extLst>
              <a:ext uri="{FF2B5EF4-FFF2-40B4-BE49-F238E27FC236}">
                <a16:creationId xmlns:a16="http://schemas.microsoft.com/office/drawing/2014/main" id="{ADCCBD81-D808-43E8-916D-4BA773D18BE5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FA36910-E031-4838-844C-73644228F3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0785" y="2971800"/>
            <a:ext cx="3200400" cy="2097689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sp>
        <p:nvSpPr>
          <p:cNvPr id="15" name="AutoShape 12">
            <a:extLst>
              <a:ext uri="{FF2B5EF4-FFF2-40B4-BE49-F238E27FC236}">
                <a16:creationId xmlns:a16="http://schemas.microsoft.com/office/drawing/2014/main" id="{7A31663C-94B4-495A-BA96-A190E3DF82E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54580" y="4800600"/>
            <a:ext cx="2198712" cy="1014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6600" b="1" dirty="0"/>
              <a:t>L</a:t>
            </a:r>
            <a:r>
              <a:rPr lang="en-US" sz="6600" b="1" dirty="0">
                <a:solidFill>
                  <a:srgbClr val="0070C0"/>
                </a:solidFill>
              </a:rPr>
              <a:t>OO</a:t>
            </a:r>
            <a:r>
              <a:rPr lang="en-US" sz="6600" b="1" dirty="0"/>
              <a:t>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0E09DE4-BCBA-483A-BAB9-3106920F79FD}"/>
              </a:ext>
            </a:extLst>
          </p:cNvPr>
          <p:cNvSpPr txBox="1"/>
          <p:nvPr/>
        </p:nvSpPr>
        <p:spPr>
          <a:xfrm>
            <a:off x="479376" y="374718"/>
            <a:ext cx="9433047" cy="120032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/>
              <a:t>CLASS ASSIGNMENT( </a:t>
            </a:r>
            <a:r>
              <a:rPr lang="en-US" sz="3600" b="1" dirty="0">
                <a:solidFill>
                  <a:srgbClr val="FF0000"/>
                </a:solidFill>
              </a:rPr>
              <a:t>write each word twice in note book)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02AE87-8CAB-465C-A8C2-AE53E9AE6A1F}"/>
              </a:ext>
            </a:extLst>
          </p:cNvPr>
          <p:cNvSpPr txBox="1"/>
          <p:nvPr/>
        </p:nvSpPr>
        <p:spPr>
          <a:xfrm>
            <a:off x="1039000" y="5583786"/>
            <a:ext cx="14248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C</a:t>
            </a:r>
            <a:r>
              <a:rPr lang="en-US" sz="4000" b="1" dirty="0">
                <a:solidFill>
                  <a:srgbClr val="0070C0"/>
                </a:solidFill>
              </a:rPr>
              <a:t>OO</a:t>
            </a:r>
            <a:r>
              <a:rPr lang="en-US" sz="4000" b="1" dirty="0"/>
              <a:t>K</a:t>
            </a:r>
            <a:endParaRPr lang="en-US" dirty="0"/>
          </a:p>
        </p:txBody>
      </p:sp>
      <p:pic>
        <p:nvPicPr>
          <p:cNvPr id="14" name="Google Shape;55;p13">
            <a:extLst>
              <a:ext uri="{FF2B5EF4-FFF2-40B4-BE49-F238E27FC236}">
                <a16:creationId xmlns:a16="http://schemas.microsoft.com/office/drawing/2014/main" id="{FE9E4F94-B8D7-4E4B-A1A9-DF6E35747401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408368" y="5849361"/>
            <a:ext cx="265176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C0AE9BD-2502-463D-8351-818853627AC3}"/>
              </a:ext>
            </a:extLst>
          </p:cNvPr>
          <p:cNvSpPr txBox="1"/>
          <p:nvPr/>
        </p:nvSpPr>
        <p:spPr>
          <a:xfrm>
            <a:off x="996173" y="1719018"/>
            <a:ext cx="14446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B</a:t>
            </a:r>
            <a:r>
              <a:rPr lang="en-US" sz="4000" b="1" dirty="0">
                <a:solidFill>
                  <a:srgbClr val="0070C0"/>
                </a:solidFill>
              </a:rPr>
              <a:t>OO</a:t>
            </a:r>
            <a:r>
              <a:rPr lang="en-US" sz="4000" b="1" dirty="0"/>
              <a:t>K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6D48016-3E01-4A7A-B81B-9786DF669BD7}"/>
              </a:ext>
            </a:extLst>
          </p:cNvPr>
          <p:cNvSpPr txBox="1"/>
          <p:nvPr/>
        </p:nvSpPr>
        <p:spPr>
          <a:xfrm>
            <a:off x="982130" y="4544286"/>
            <a:ext cx="20823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H</a:t>
            </a:r>
            <a:r>
              <a:rPr lang="en-US" sz="4000" b="1" dirty="0">
                <a:solidFill>
                  <a:srgbClr val="0070C0"/>
                </a:solidFill>
              </a:rPr>
              <a:t>OO</a:t>
            </a:r>
            <a:r>
              <a:rPr lang="en-US" sz="4000" b="1" dirty="0"/>
              <a:t>K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CA91A3C-5B7D-4308-A55F-1641530A60B1}"/>
              </a:ext>
            </a:extLst>
          </p:cNvPr>
          <p:cNvSpPr txBox="1"/>
          <p:nvPr/>
        </p:nvSpPr>
        <p:spPr>
          <a:xfrm>
            <a:off x="1075901" y="3503298"/>
            <a:ext cx="13510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F</a:t>
            </a:r>
            <a:r>
              <a:rPr lang="en-US" sz="4000" b="1" dirty="0">
                <a:solidFill>
                  <a:srgbClr val="0070C0"/>
                </a:solidFill>
              </a:rPr>
              <a:t>OO</a:t>
            </a:r>
            <a:r>
              <a:rPr lang="en-US" sz="4000" b="1" dirty="0"/>
              <a:t>T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A2B78D5-2231-41AB-9DA5-6A6F3D30987D}"/>
              </a:ext>
            </a:extLst>
          </p:cNvPr>
          <p:cNvSpPr txBox="1"/>
          <p:nvPr/>
        </p:nvSpPr>
        <p:spPr>
          <a:xfrm>
            <a:off x="982130" y="2558121"/>
            <a:ext cx="13650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L</a:t>
            </a:r>
            <a:r>
              <a:rPr lang="en-US" sz="4000" b="1" dirty="0">
                <a:solidFill>
                  <a:srgbClr val="0070C0"/>
                </a:solidFill>
              </a:rPr>
              <a:t>OO</a:t>
            </a:r>
            <a:r>
              <a:rPr lang="en-US" sz="4000" b="1" dirty="0"/>
              <a:t>K</a:t>
            </a:r>
            <a:endParaRPr lang="en-US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FD2F010-AB53-4792-945D-78DCF0B3465D}"/>
              </a:ext>
            </a:extLst>
          </p:cNvPr>
          <p:cNvSpPr/>
          <p:nvPr/>
        </p:nvSpPr>
        <p:spPr>
          <a:xfrm>
            <a:off x="6587870" y="1891570"/>
            <a:ext cx="2088232" cy="473092"/>
          </a:xfrm>
          <a:prstGeom prst="round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D59A5E7-B1E0-4FF3-8FD9-852E74C679BB}"/>
              </a:ext>
            </a:extLst>
          </p:cNvPr>
          <p:cNvSpPr/>
          <p:nvPr/>
        </p:nvSpPr>
        <p:spPr>
          <a:xfrm>
            <a:off x="3503712" y="1900555"/>
            <a:ext cx="2088232" cy="473092"/>
          </a:xfrm>
          <a:prstGeom prst="round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28BC8231-AD74-49BD-B194-CE4C7F6842C1}"/>
              </a:ext>
            </a:extLst>
          </p:cNvPr>
          <p:cNvSpPr/>
          <p:nvPr/>
        </p:nvSpPr>
        <p:spPr>
          <a:xfrm>
            <a:off x="3503712" y="2888669"/>
            <a:ext cx="2088232" cy="473092"/>
          </a:xfrm>
          <a:prstGeom prst="round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B09BA0FA-3E59-4BD7-AAD3-D43CA2CA4437}"/>
              </a:ext>
            </a:extLst>
          </p:cNvPr>
          <p:cNvSpPr/>
          <p:nvPr/>
        </p:nvSpPr>
        <p:spPr>
          <a:xfrm>
            <a:off x="6655298" y="2933104"/>
            <a:ext cx="2088232" cy="473092"/>
          </a:xfrm>
          <a:prstGeom prst="round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BA02DD78-9D52-490C-AC12-A4E109EF7F35}"/>
              </a:ext>
            </a:extLst>
          </p:cNvPr>
          <p:cNvSpPr/>
          <p:nvPr/>
        </p:nvSpPr>
        <p:spPr>
          <a:xfrm>
            <a:off x="3503712" y="3857241"/>
            <a:ext cx="2088232" cy="473092"/>
          </a:xfrm>
          <a:prstGeom prst="round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60F4CB25-A003-4A32-B0AE-EF4DAAFA8DBC}"/>
              </a:ext>
            </a:extLst>
          </p:cNvPr>
          <p:cNvSpPr/>
          <p:nvPr/>
        </p:nvSpPr>
        <p:spPr>
          <a:xfrm>
            <a:off x="6580555" y="3974638"/>
            <a:ext cx="2088232" cy="473092"/>
          </a:xfrm>
          <a:prstGeom prst="round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8E78C0A9-C432-45C9-BFDB-78A98F5CA74A}"/>
              </a:ext>
            </a:extLst>
          </p:cNvPr>
          <p:cNvSpPr/>
          <p:nvPr/>
        </p:nvSpPr>
        <p:spPr>
          <a:xfrm>
            <a:off x="3503712" y="4825813"/>
            <a:ext cx="2088232" cy="473092"/>
          </a:xfrm>
          <a:prstGeom prst="round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23BE8D54-A6F9-47C4-A296-5162BBF7004E}"/>
              </a:ext>
            </a:extLst>
          </p:cNvPr>
          <p:cNvSpPr/>
          <p:nvPr/>
        </p:nvSpPr>
        <p:spPr>
          <a:xfrm>
            <a:off x="6612309" y="4842380"/>
            <a:ext cx="2088232" cy="473092"/>
          </a:xfrm>
          <a:prstGeom prst="round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4F282291-4347-4182-B670-F765542BB0FB}"/>
              </a:ext>
            </a:extLst>
          </p:cNvPr>
          <p:cNvSpPr/>
          <p:nvPr/>
        </p:nvSpPr>
        <p:spPr>
          <a:xfrm>
            <a:off x="3481473" y="5833469"/>
            <a:ext cx="2088232" cy="473092"/>
          </a:xfrm>
          <a:prstGeom prst="round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B1CD7AFA-558A-4FB9-A6C1-83AAA4157FE8}"/>
              </a:ext>
            </a:extLst>
          </p:cNvPr>
          <p:cNvSpPr/>
          <p:nvPr/>
        </p:nvSpPr>
        <p:spPr>
          <a:xfrm>
            <a:off x="6663504" y="5833469"/>
            <a:ext cx="2088232" cy="473092"/>
          </a:xfrm>
          <a:prstGeom prst="round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55;p13">
            <a:extLst>
              <a:ext uri="{FF2B5EF4-FFF2-40B4-BE49-F238E27FC236}">
                <a16:creationId xmlns:a16="http://schemas.microsoft.com/office/drawing/2014/main" id="{FE68FB9D-010B-418B-8513-138C9ADDB700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146584" y="5826968"/>
            <a:ext cx="292608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F8E90E9-3ABB-44A4-9339-6C8141A7E986}"/>
              </a:ext>
            </a:extLst>
          </p:cNvPr>
          <p:cNvSpPr txBox="1"/>
          <p:nvPr/>
        </p:nvSpPr>
        <p:spPr>
          <a:xfrm>
            <a:off x="973292" y="404664"/>
            <a:ext cx="9636332" cy="120032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HOME ASSIGNMENT ( circle the “</a:t>
            </a:r>
            <a:r>
              <a:rPr lang="en-US" sz="3600" b="1" dirty="0" err="1">
                <a:solidFill>
                  <a:schemeClr val="accent1"/>
                </a:solidFill>
              </a:rPr>
              <a:t>oo</a:t>
            </a:r>
            <a:r>
              <a:rPr lang="en-US" sz="3600" b="1" dirty="0">
                <a:solidFill>
                  <a:schemeClr val="accent1"/>
                </a:solidFill>
              </a:rPr>
              <a:t>”</a:t>
            </a:r>
            <a:r>
              <a:rPr lang="en-US" sz="3600" b="1" dirty="0">
                <a:solidFill>
                  <a:srgbClr val="FF0000"/>
                </a:solidFill>
              </a:rPr>
              <a:t> sound words)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7BDB7F1-AC91-4504-A281-7F41C207B70E}"/>
              </a:ext>
            </a:extLst>
          </p:cNvPr>
          <p:cNvSpPr txBox="1"/>
          <p:nvPr/>
        </p:nvSpPr>
        <p:spPr>
          <a:xfrm>
            <a:off x="2351584" y="2132856"/>
            <a:ext cx="5472608" cy="2062103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/>
              <a:t>spoon   girl           king     food</a:t>
            </a:r>
          </a:p>
          <a:p>
            <a:r>
              <a:rPr lang="en-US" sz="3200" b="1" dirty="0"/>
              <a:t>Cool      cook        room    jug </a:t>
            </a:r>
          </a:p>
          <a:p>
            <a:r>
              <a:rPr lang="en-US" sz="3200" b="1" dirty="0"/>
              <a:t>Dad       look         cat       bag </a:t>
            </a:r>
          </a:p>
          <a:p>
            <a:r>
              <a:rPr lang="en-US" sz="3200" b="1" dirty="0"/>
              <a:t>Book     dog          foot     zoom</a:t>
            </a:r>
          </a:p>
        </p:txBody>
      </p:sp>
    </p:spTree>
    <p:extLst>
      <p:ext uri="{BB962C8B-B14F-4D97-AF65-F5344CB8AC3E}">
        <p14:creationId xmlns:p14="http://schemas.microsoft.com/office/powerpoint/2010/main" val="919833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674235"/>
            <a:ext cx="12192000" cy="209423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1731222" y="2636912"/>
            <a:ext cx="8729980" cy="1506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354</TotalTime>
  <Words>91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Sudhir</cp:lastModifiedBy>
  <cp:revision>57</cp:revision>
  <dcterms:created xsi:type="dcterms:W3CDTF">2020-07-01T07:27:00Z</dcterms:created>
  <dcterms:modified xsi:type="dcterms:W3CDTF">2021-08-25T06:51:41Z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