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7" r:id="rId3"/>
    <p:sldId id="261" r:id="rId4"/>
    <p:sldId id="259" r:id="rId5"/>
    <p:sldId id="262" r:id="rId6"/>
    <p:sldId id="263" r:id="rId7"/>
    <p:sldId id="264" r:id="rId8"/>
    <p:sldId id="279" r:id="rId9"/>
    <p:sldId id="27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5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47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320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95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479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588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946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96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31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496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366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246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E365-5BBD-4D79-8224-46E9EAEF9383}" type="datetimeFigureOut">
              <a:rPr lang="en-US" smtClean="0"/>
              <a:t>8/24/2021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26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1225" y="2071679"/>
            <a:ext cx="7486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WELCOME TO ONLINE CLASS</a:t>
            </a:r>
            <a:endParaRPr lang="en-I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0993" y="3140968"/>
            <a:ext cx="6726897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CLASS 	 	:  	UKG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SUBJECT	:	ENGLISH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Chapter	 	:	5 (“</a:t>
            </a:r>
            <a:r>
              <a:rPr lang="en-US" sz="3200" b="1" dirty="0" err="1"/>
              <a:t>oo</a:t>
            </a:r>
            <a:r>
              <a:rPr lang="en-US" sz="3200" b="1" dirty="0"/>
              <a:t>”) sound words</a:t>
            </a:r>
            <a:endParaRPr lang="en-IN" sz="3200" b="1" dirty="0"/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999107BB-7550-4BF9-9B36-63413BC9F4F7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3352" y="260648"/>
            <a:ext cx="292608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9696" y="564171"/>
            <a:ext cx="448673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4000" b="1" dirty="0">
                <a:solidFill>
                  <a:srgbClr val="FF0000"/>
                </a:solidFill>
              </a:rPr>
              <a:t>‘</a:t>
            </a:r>
            <a:r>
              <a:rPr lang="en-IN" sz="4000" b="1" dirty="0" err="1">
                <a:solidFill>
                  <a:srgbClr val="FF0000"/>
                </a:solidFill>
              </a:rPr>
              <a:t>oo</a:t>
            </a:r>
            <a:r>
              <a:rPr lang="en-IN" sz="4000" b="1" dirty="0">
                <a:solidFill>
                  <a:srgbClr val="FF0000"/>
                </a:solidFill>
              </a:rPr>
              <a:t>’ sound words </a:t>
            </a:r>
          </a:p>
        </p:txBody>
      </p:sp>
      <p:sp>
        <p:nvSpPr>
          <p:cNvPr id="2" name="AutoShape 2" descr="Pictures Of Books Clip Art - Clipart library">
            <a:extLst>
              <a:ext uri="{FF2B5EF4-FFF2-40B4-BE49-F238E27FC236}">
                <a16:creationId xmlns:a16="http://schemas.microsoft.com/office/drawing/2014/main" id="{598780BB-C63B-45EA-A39A-97CC1E1DC0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Pictures Of Books Clip Art - Clipart library">
            <a:extLst>
              <a:ext uri="{FF2B5EF4-FFF2-40B4-BE49-F238E27FC236}">
                <a16:creationId xmlns:a16="http://schemas.microsoft.com/office/drawing/2014/main" id="{CA665AD6-6857-48F9-AE14-5917CB8B79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86575-B598-412A-BEA1-D700936EDE90}"/>
              </a:ext>
            </a:extLst>
          </p:cNvPr>
          <p:cNvSpPr txBox="1"/>
          <p:nvPr/>
        </p:nvSpPr>
        <p:spPr>
          <a:xfrm>
            <a:off x="623392" y="5647332"/>
            <a:ext cx="2016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</a:t>
            </a:r>
            <a:r>
              <a:rPr lang="en-US" sz="4800" b="1" dirty="0">
                <a:solidFill>
                  <a:srgbClr val="0070C0"/>
                </a:solidFill>
              </a:rPr>
              <a:t>OO</a:t>
            </a:r>
            <a:r>
              <a:rPr lang="en-US" sz="4800" b="1" dirty="0"/>
              <a:t>K</a:t>
            </a:r>
          </a:p>
        </p:txBody>
      </p:sp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346C4947-371E-4C29-96B8-3F48EED653FE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926683" y="5647332"/>
            <a:ext cx="292608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A88E5E-0A9D-4522-AB05-319397D73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935480"/>
            <a:ext cx="5160180" cy="32918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8348" y="5214951"/>
            <a:ext cx="381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 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2" name="AutoShape 2" descr="Women foot">
            <a:extLst>
              <a:ext uri="{FF2B5EF4-FFF2-40B4-BE49-F238E27FC236}">
                <a16:creationId xmlns:a16="http://schemas.microsoft.com/office/drawing/2014/main" id="{8BB9AE7E-8F80-4C40-B16C-23E36A8FB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B0BDD89-EAB3-4B40-98A3-42AB7701C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60" y="957186"/>
            <a:ext cx="4602479" cy="3657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88DB62-5994-498C-9F98-341A5EDB5263}"/>
              </a:ext>
            </a:extLst>
          </p:cNvPr>
          <p:cNvSpPr txBox="1"/>
          <p:nvPr/>
        </p:nvSpPr>
        <p:spPr>
          <a:xfrm>
            <a:off x="1712954" y="5030284"/>
            <a:ext cx="310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F</a:t>
            </a:r>
            <a:r>
              <a:rPr lang="en-US" sz="7200" b="1" dirty="0">
                <a:solidFill>
                  <a:srgbClr val="0070C0"/>
                </a:solidFill>
              </a:rPr>
              <a:t>OO</a:t>
            </a:r>
            <a:r>
              <a:rPr lang="en-US" sz="7200" b="1" dirty="0"/>
              <a:t>T</a:t>
            </a:r>
          </a:p>
        </p:txBody>
      </p:sp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672BA46D-1AC0-4F82-A7F3-798EB05A90AB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926683" y="5647332"/>
            <a:ext cx="292608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9786" y="550070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  <a:endParaRPr lang="en-IN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7FA3427-5A4E-4438-87C8-D5B3FFE604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12FDBDB1-1060-4EFB-9A62-6364FE41A3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4F55340C-D16E-4E76-9D6E-96E5B5218A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E6D8A-2B7A-44D0-AEB7-0C545B766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15" y="696717"/>
            <a:ext cx="5655457" cy="42062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CD6095-78B9-4D77-978D-D167BC56E14E}"/>
              </a:ext>
            </a:extLst>
          </p:cNvPr>
          <p:cNvSpPr txBox="1"/>
          <p:nvPr/>
        </p:nvSpPr>
        <p:spPr>
          <a:xfrm>
            <a:off x="3719735" y="5167744"/>
            <a:ext cx="2390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C</a:t>
            </a:r>
            <a:r>
              <a:rPr lang="en-US" sz="6600" b="1" dirty="0">
                <a:solidFill>
                  <a:srgbClr val="0070C0"/>
                </a:solidFill>
              </a:rPr>
              <a:t>OO</a:t>
            </a:r>
            <a:r>
              <a:rPr lang="en-US" sz="6600" b="1" dirty="0"/>
              <a:t>K</a:t>
            </a:r>
          </a:p>
        </p:txBody>
      </p:sp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F31003AA-1D90-4C4A-95D1-968EFF76DDDB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926683" y="5647332"/>
            <a:ext cx="292608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clear glass mug">
            <a:extLst>
              <a:ext uri="{FF2B5EF4-FFF2-40B4-BE49-F238E27FC236}">
                <a16:creationId xmlns:a16="http://schemas.microsoft.com/office/drawing/2014/main" id="{C533BDB7-3800-401C-A52A-4F26CB340D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81093" y="2708920"/>
            <a:ext cx="244827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600" b="1" dirty="0"/>
              <a:t>H</a:t>
            </a:r>
            <a:r>
              <a:rPr lang="en-US" sz="6600" b="1" dirty="0">
                <a:solidFill>
                  <a:srgbClr val="0070C0"/>
                </a:solidFill>
              </a:rPr>
              <a:t>OO</a:t>
            </a:r>
            <a:r>
              <a:rPr lang="en-US" sz="6600" b="1" dirty="0"/>
              <a:t>K</a:t>
            </a:r>
          </a:p>
        </p:txBody>
      </p:sp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27AF3F4F-C6C3-4649-9E1E-7AB4AD97122D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926683" y="5647332"/>
            <a:ext cx="292608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F5CA46-13CC-4886-8E8D-C45C7773E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175">
            <a:off x="2124613" y="831662"/>
            <a:ext cx="3672829" cy="44649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BD23217-07B0-4288-9FA5-2CE50BDCD5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188F396-B206-4B1B-904E-2420BF9A58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49DD1AED-6C73-4F2D-90A8-DA2BC45BB7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364F2D1A-3B65-4D42-8DEE-17100E1D8B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D3BC38CB-4846-4780-BA71-982B29252F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B02A107C-712F-4731-943E-1CC9772764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15844" y="2414852"/>
            <a:ext cx="2198712" cy="101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600" b="1" dirty="0"/>
              <a:t>L</a:t>
            </a:r>
            <a:r>
              <a:rPr lang="en-US" sz="6600" b="1" dirty="0">
                <a:solidFill>
                  <a:srgbClr val="0070C0"/>
                </a:solidFill>
              </a:rPr>
              <a:t>OO</a:t>
            </a:r>
            <a:r>
              <a:rPr lang="en-US" sz="6600" b="1" dirty="0"/>
              <a:t>K</a:t>
            </a:r>
          </a:p>
        </p:txBody>
      </p:sp>
      <p:sp>
        <p:nvSpPr>
          <p:cNvPr id="11" name="AutoShape 14" descr="selective focus photography of girl holding her hair">
            <a:extLst>
              <a:ext uri="{FF2B5EF4-FFF2-40B4-BE49-F238E27FC236}">
                <a16:creationId xmlns:a16="http://schemas.microsoft.com/office/drawing/2014/main" id="{66DD7E20-E0FD-4E54-94A1-9266E616B5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girl standing about to touch flower">
            <a:extLst>
              <a:ext uri="{FF2B5EF4-FFF2-40B4-BE49-F238E27FC236}">
                <a16:creationId xmlns:a16="http://schemas.microsoft.com/office/drawing/2014/main" id="{DEAC7348-ECA1-4889-876A-68891D2329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827151-91C4-43F1-ACCE-E8614DC1D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25" y="548680"/>
            <a:ext cx="3840480" cy="57607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Google Shape;55;p13">
            <a:extLst>
              <a:ext uri="{FF2B5EF4-FFF2-40B4-BE49-F238E27FC236}">
                <a16:creationId xmlns:a16="http://schemas.microsoft.com/office/drawing/2014/main" id="{ADCCBD81-D808-43E8-916D-4BA773D18BE5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926683" y="5647332"/>
            <a:ext cx="292608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E09DE4-BCBA-483A-BAB9-3106920F79FD}"/>
              </a:ext>
            </a:extLst>
          </p:cNvPr>
          <p:cNvSpPr txBox="1"/>
          <p:nvPr/>
        </p:nvSpPr>
        <p:spPr>
          <a:xfrm>
            <a:off x="996172" y="374718"/>
            <a:ext cx="8916251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LET’S REPEAT THE WORDS </a:t>
            </a:r>
            <a:r>
              <a:rPr lang="en-US" sz="3600" b="1" dirty="0"/>
              <a:t>Class assignment</a:t>
            </a:r>
            <a:endParaRPr 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2AE87-8CAB-465C-A8C2-AE53E9AE6A1F}"/>
              </a:ext>
            </a:extLst>
          </p:cNvPr>
          <p:cNvSpPr txBox="1"/>
          <p:nvPr/>
        </p:nvSpPr>
        <p:spPr>
          <a:xfrm>
            <a:off x="6600056" y="1719018"/>
            <a:ext cx="1424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</a:t>
            </a:r>
            <a:r>
              <a:rPr lang="en-US" sz="4000" b="1" dirty="0">
                <a:solidFill>
                  <a:srgbClr val="0070C0"/>
                </a:solidFill>
              </a:rPr>
              <a:t>OO</a:t>
            </a:r>
            <a:r>
              <a:rPr lang="en-US" sz="4000" b="1" dirty="0"/>
              <a:t>K</a:t>
            </a:r>
            <a:endParaRPr lang="en-US" dirty="0"/>
          </a:p>
        </p:txBody>
      </p:sp>
      <p:pic>
        <p:nvPicPr>
          <p:cNvPr id="14" name="Google Shape;55;p13">
            <a:extLst>
              <a:ext uri="{FF2B5EF4-FFF2-40B4-BE49-F238E27FC236}">
                <a16:creationId xmlns:a16="http://schemas.microsoft.com/office/drawing/2014/main" id="{FE9E4F94-B8D7-4E4B-A1A9-DF6E35747401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926683" y="5647332"/>
            <a:ext cx="292608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0AE9BD-2502-463D-8351-818853627AC3}"/>
              </a:ext>
            </a:extLst>
          </p:cNvPr>
          <p:cNvSpPr txBox="1"/>
          <p:nvPr/>
        </p:nvSpPr>
        <p:spPr>
          <a:xfrm>
            <a:off x="996173" y="1719018"/>
            <a:ext cx="1444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B</a:t>
            </a:r>
            <a:r>
              <a:rPr lang="en-US" sz="4000" b="1" dirty="0">
                <a:solidFill>
                  <a:srgbClr val="0070C0"/>
                </a:solidFill>
              </a:rPr>
              <a:t>OO</a:t>
            </a:r>
            <a:r>
              <a:rPr lang="en-US" sz="4000" b="1" dirty="0"/>
              <a:t>K</a:t>
            </a:r>
            <a:endParaRPr lang="en-US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F670079E-A71F-4126-BE3E-8DEAEC628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52" y="2914405"/>
            <a:ext cx="172592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D48016-3E01-4A7A-B81B-9786DF669BD7}"/>
              </a:ext>
            </a:extLst>
          </p:cNvPr>
          <p:cNvSpPr txBox="1"/>
          <p:nvPr/>
        </p:nvSpPr>
        <p:spPr>
          <a:xfrm>
            <a:off x="996173" y="4953362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H</a:t>
            </a:r>
            <a:r>
              <a:rPr lang="en-US" sz="4000" b="1" dirty="0">
                <a:solidFill>
                  <a:srgbClr val="0070C0"/>
                </a:solidFill>
              </a:rPr>
              <a:t>OO</a:t>
            </a:r>
            <a:r>
              <a:rPr lang="en-US" sz="4000" b="1" dirty="0"/>
              <a:t>K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A91A3C-5B7D-4308-A55F-1641530A60B1}"/>
              </a:ext>
            </a:extLst>
          </p:cNvPr>
          <p:cNvSpPr txBox="1"/>
          <p:nvPr/>
        </p:nvSpPr>
        <p:spPr>
          <a:xfrm>
            <a:off x="996173" y="3147627"/>
            <a:ext cx="1351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F</a:t>
            </a:r>
            <a:r>
              <a:rPr lang="en-US" sz="4000" b="1" dirty="0">
                <a:solidFill>
                  <a:srgbClr val="0070C0"/>
                </a:solidFill>
              </a:rPr>
              <a:t>OO</a:t>
            </a:r>
            <a:r>
              <a:rPr lang="en-US" sz="4000" b="1" dirty="0"/>
              <a:t>T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2B78D5-2231-41AB-9DA5-6A6F3D30987D}"/>
              </a:ext>
            </a:extLst>
          </p:cNvPr>
          <p:cNvSpPr txBox="1"/>
          <p:nvPr/>
        </p:nvSpPr>
        <p:spPr>
          <a:xfrm>
            <a:off x="6675162" y="3801234"/>
            <a:ext cx="1365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L</a:t>
            </a:r>
            <a:r>
              <a:rPr lang="en-US" sz="4000" b="1" dirty="0">
                <a:solidFill>
                  <a:srgbClr val="0070C0"/>
                </a:solidFill>
              </a:rPr>
              <a:t>OO</a:t>
            </a:r>
            <a:r>
              <a:rPr lang="en-US" sz="4000" b="1" dirty="0"/>
              <a:t>K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09F951A-C0B3-4D40-8E5C-25CC17E1A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861"/>
          <a:stretch/>
        </p:blipFill>
        <p:spPr>
          <a:xfrm>
            <a:off x="8511430" y="1351739"/>
            <a:ext cx="1807534" cy="15544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2E3138-623B-4653-A4B7-258FE62185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t="15880" r="1950" b="36452"/>
          <a:stretch/>
        </p:blipFill>
        <p:spPr>
          <a:xfrm>
            <a:off x="8511430" y="3334669"/>
            <a:ext cx="1811716" cy="1554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6F531E-DD8C-4FA5-9701-EAA8953835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423362"/>
            <a:ext cx="2006738" cy="12801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1001AF-33E1-424F-936C-335A29857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175">
            <a:off x="3603382" y="4244946"/>
            <a:ext cx="1278715" cy="1554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55;p13">
            <a:extLst>
              <a:ext uri="{FF2B5EF4-FFF2-40B4-BE49-F238E27FC236}">
                <a16:creationId xmlns:a16="http://schemas.microsoft.com/office/drawing/2014/main" id="{FE68FB9D-010B-418B-8513-138C9ADDB700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146584" y="5826968"/>
            <a:ext cx="292608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E8FFCE-F96B-4B62-927E-38D0EC9D4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563"/>
          <a:stretch/>
        </p:blipFill>
        <p:spPr>
          <a:xfrm>
            <a:off x="993296" y="1188720"/>
            <a:ext cx="8173745" cy="448056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8E90E9-3ABB-44A4-9339-6C8141A7E986}"/>
              </a:ext>
            </a:extLst>
          </p:cNvPr>
          <p:cNvSpPr txBox="1"/>
          <p:nvPr/>
        </p:nvSpPr>
        <p:spPr>
          <a:xfrm>
            <a:off x="262002" y="260648"/>
            <a:ext cx="9636332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HOME ASSIGNMENT ( </a:t>
            </a:r>
            <a:r>
              <a:rPr lang="en-US" sz="3600" b="1" dirty="0"/>
              <a:t>Read book page25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3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674235"/>
            <a:ext cx="12192000" cy="20942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731222" y="2636912"/>
            <a:ext cx="8729980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US" sz="4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64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Sudhir</cp:lastModifiedBy>
  <cp:revision>52</cp:revision>
  <dcterms:created xsi:type="dcterms:W3CDTF">2020-07-01T07:27:00Z</dcterms:created>
  <dcterms:modified xsi:type="dcterms:W3CDTF">2021-08-24T06:29:29Z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