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9" r:id="rId4"/>
    <p:sldId id="275" r:id="rId5"/>
    <p:sldId id="276" r:id="rId6"/>
    <p:sldId id="27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6F975-0733-4B27-BF5D-1CB5327A32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32922C-D06D-4994-A5D1-E7D64A1CC4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07F4F-D5D0-4370-8610-DAC20C579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F1A1-8646-4B89-A630-70B7F8F64D31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B7795-2AE1-4F28-813E-DC5E32652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DEC57F-0B48-4169-ACC5-F22F1CF8A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65802-A6C9-4F79-9732-E163786A03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1726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153E2-0A01-4A5B-A320-7225433A9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70B47F-FCD0-49FD-98B2-5AB010355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5536C-803F-4586-91EA-038CD9666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F1A1-8646-4B89-A630-70B7F8F64D31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D9D72-A9D6-4F42-9DF5-EEE46665D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6FDA0-C808-4E7F-8C1A-B5E7E96B4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65802-A6C9-4F79-9732-E163786A03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3101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D0872F-7919-4CC2-A87D-0A203E2C79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C64700-F52E-42B0-AD55-109CA96F47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D5BEB-0EAE-45E7-AA3E-7F85BCFE7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F1A1-8646-4B89-A630-70B7F8F64D31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F1A4F9-71AC-4073-96EA-E57F51FCF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FE34E-57CE-4D75-B166-CC5D44B6A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65802-A6C9-4F79-9732-E163786A03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679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9547E-14DE-4F11-AFFC-A4C7E015C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826D8-C4DE-4C5B-A29E-C2CACD68C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12028-B2D7-426A-B0E2-5548DADBB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F1A1-8646-4B89-A630-70B7F8F64D31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2F4800-F31C-4EB6-AABA-47B4DB053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C3935-F96F-4CA2-9A1E-ED98839F9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65802-A6C9-4F79-9732-E163786A03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4578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3D385-C4ED-424E-B5D0-7DB0EAA9E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208F2F-50CE-4251-BE21-7BBB3B6616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8F61D-FAF6-418D-AC72-ECA4F1F97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F1A1-8646-4B89-A630-70B7F8F64D31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19633-4D3D-49F4-9B0F-01666FB64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7B5017-FBEA-45D9-818C-13B8E0832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65802-A6C9-4F79-9732-E163786A03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2587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6BFD5-94E3-4AA2-9C9A-12E1CF6F9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63B083-E514-4A4A-90F6-34D71941CB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FDC8B-9449-4831-B444-E01178A25D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77DE09-9C2F-4D3E-BAC2-FE36F2A6C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F1A1-8646-4B89-A630-70B7F8F64D31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B01177-02B5-4B8C-A548-A1B0D0FD1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63CFCB-7EBB-4C2E-9AC6-40711EA69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65802-A6C9-4F79-9732-E163786A03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7510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05EC3-6D44-4FD7-8234-4F3BBAF0C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CD7A00-69EA-454A-BF30-E26392AC6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03CEA8-9599-444B-AE39-41FBCAC56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80E55F-EE60-4348-BD03-41DF9E7BF3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CF87EF-BF43-4183-9000-F16AE8F08E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9A9701-998D-4310-96EE-36DF5B2D0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F1A1-8646-4B89-A630-70B7F8F64D31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E1DD28-FEBE-4F58-A46D-61532FDB9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B90B4E-4B37-43EB-8BE0-F1AEB3752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65802-A6C9-4F79-9732-E163786A03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8797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4A1BD-ABEA-4AC2-9EFA-CB3340282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C040EB-8C4D-4B96-921F-257E3A79B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F1A1-8646-4B89-A630-70B7F8F64D31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37B360-9517-4B4C-94AC-8B4676363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8EC108-BF3E-412C-8E21-888545A4B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65802-A6C9-4F79-9732-E163786A03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5701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CA5B26-D34E-442C-AECD-EF51ADC84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F1A1-8646-4B89-A630-70B7F8F64D31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55207F-9DC2-4E32-AF9D-EDBE89022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577370-6AF8-44C9-A9BA-3FF38E547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65802-A6C9-4F79-9732-E163786A03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1326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B36B6-A0A1-4D0F-A88C-0FD48E06D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6DDD2D-5957-4361-A436-2EC12055B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95A1B5-7D5D-4592-A0A7-E1EEEAECEB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12CDFD-0160-48B7-AD3F-A783933BD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F1A1-8646-4B89-A630-70B7F8F64D31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247A4E-E118-496B-9ABB-D8A433752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0ADD56-380D-4A96-9DA0-6C695EA06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65802-A6C9-4F79-9732-E163786A03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4589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B67A9-902F-483A-9D34-590321770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26D963-4F99-4725-A644-BE0AB57406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D30D0E-5E3A-4F9D-A34C-717044822F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5CD1AB-15D0-4425-BAE3-D253E096E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F1A1-8646-4B89-A630-70B7F8F64D31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F05E97-C8FA-43E5-AC7A-E90F74384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BC514-AC47-423D-88BC-5A5A51C88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65802-A6C9-4F79-9732-E163786A03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432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16B23E-C590-4366-BE8C-C8782090A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595FB0-99C9-4645-9723-EB037AF51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BAF643-06A6-4995-A383-7078F85695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7F1A1-8646-4B89-A630-70B7F8F64D31}" type="datetimeFigureOut">
              <a:rPr lang="en-IN" smtClean="0"/>
              <a:t>11-08-2021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66A29-ED26-43FD-9C6D-11E1376B09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920EA-30C0-46B0-8473-9075A17D74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65802-A6C9-4F79-9732-E163786A033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4533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7C945921-B896-4F88-AB53-D441BCDB2B99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39713" y="215900"/>
            <a:ext cx="2577465" cy="12547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 Box 2">
            <a:extLst>
              <a:ext uri="{FF2B5EF4-FFF2-40B4-BE49-F238E27FC236}">
                <a16:creationId xmlns:a16="http://schemas.microsoft.com/office/drawing/2014/main" id="{CA02DB2F-723A-4A92-B7FA-30C731E71CD0}"/>
              </a:ext>
            </a:extLst>
          </p:cNvPr>
          <p:cNvSpPr txBox="1"/>
          <p:nvPr/>
        </p:nvSpPr>
        <p:spPr>
          <a:xfrm>
            <a:off x="609600" y="1849120"/>
            <a:ext cx="11229975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           WELCOME TO ON LINE CLASS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                                                 </a:t>
            </a:r>
            <a:r>
              <a:rPr lang="en-US" sz="3600" b="1" dirty="0">
                <a:solidFill>
                  <a:schemeClr val="tx1"/>
                </a:solidFill>
              </a:rPr>
              <a:t>CLASS-UKG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                                                       SUBJECT-CONVERSATION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                                                       TOPIC-''EXCUSE ME''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                                                                         ( let’s revise )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                                                                      Lesson-6 &amp; 15</a:t>
            </a:r>
          </a:p>
        </p:txBody>
      </p:sp>
      <p:pic>
        <p:nvPicPr>
          <p:cNvPr id="4" name="Picture 2" descr="Excuse Me High Res Stock Images | Shutterstock">
            <a:extLst>
              <a:ext uri="{FF2B5EF4-FFF2-40B4-BE49-F238E27FC236}">
                <a16:creationId xmlns:a16="http://schemas.microsoft.com/office/drawing/2014/main" id="{8DF44ACC-2AAC-4C25-B85F-B4A203A75E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40" r="24340" b="6802"/>
          <a:stretch/>
        </p:blipFill>
        <p:spPr bwMode="auto">
          <a:xfrm>
            <a:off x="3018149" y="2703586"/>
            <a:ext cx="2765809" cy="36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745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5A1FB9FF-2F48-4240-913E-67CB63E7E8C6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346399" y="5415175"/>
            <a:ext cx="2577465" cy="12547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CCB216A-2ED9-4D4C-9682-6F485E1FA371}"/>
              </a:ext>
            </a:extLst>
          </p:cNvPr>
          <p:cNvSpPr txBox="1"/>
          <p:nvPr/>
        </p:nvSpPr>
        <p:spPr>
          <a:xfrm>
            <a:off x="3202102" y="332694"/>
            <a:ext cx="5244314" cy="646331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/>
              <a:t>MAGIC / GOLDEN WORDS</a:t>
            </a:r>
            <a:endParaRPr lang="en-IN" sz="3600" b="1" dirty="0"/>
          </a:p>
        </p:txBody>
      </p:sp>
      <p:pic>
        <p:nvPicPr>
          <p:cNvPr id="2050" name="Picture 2" descr="Excuse Me! A mind your manners! storybook: Butterfield, Moira:  9781445416717: Amazon.com: Books">
            <a:extLst>
              <a:ext uri="{FF2B5EF4-FFF2-40B4-BE49-F238E27FC236}">
                <a16:creationId xmlns:a16="http://schemas.microsoft.com/office/drawing/2014/main" id="{4160EAA0-80FF-45DB-BEE1-B7539D8C66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14"/>
          <a:stretch/>
        </p:blipFill>
        <p:spPr bwMode="auto">
          <a:xfrm>
            <a:off x="6336106" y="1447530"/>
            <a:ext cx="3467771" cy="3600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052" name="Picture 4" descr="Learning is Fun. SMART BABIES BOOK OF MANNERS-I'M SORRY">
            <a:extLst>
              <a:ext uri="{FF2B5EF4-FFF2-40B4-BE49-F238E27FC236}">
                <a16:creationId xmlns:a16="http://schemas.microsoft.com/office/drawing/2014/main" id="{75B5C8DD-6C3E-4E5C-898B-9DB6E1583D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12" t="23931" r="21135" b="17636"/>
          <a:stretch/>
        </p:blipFill>
        <p:spPr bwMode="auto">
          <a:xfrm>
            <a:off x="2151137" y="1447530"/>
            <a:ext cx="3601226" cy="3600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27279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5A1FB9FF-2F48-4240-913E-67CB63E7E8C6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421813" y="5283200"/>
            <a:ext cx="2577465" cy="12547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97420B-B4E1-4D54-A3AC-FA0B3D7EBE22}"/>
              </a:ext>
            </a:extLst>
          </p:cNvPr>
          <p:cNvSpPr txBox="1"/>
          <p:nvPr/>
        </p:nvSpPr>
        <p:spPr>
          <a:xfrm>
            <a:off x="4898012" y="2367171"/>
            <a:ext cx="6094428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CC3300"/>
                </a:solidFill>
                <a:latin typeface="arial" panose="020B0604020202020204" pitchFamily="34" charset="0"/>
              </a:rPr>
              <a:t>It is a polite way of   	trying to get someone's attention.</a:t>
            </a:r>
            <a:endParaRPr lang="en-IN" sz="4400" b="1" dirty="0">
              <a:solidFill>
                <a:srgbClr val="CC3300"/>
              </a:solidFill>
            </a:endParaRPr>
          </a:p>
        </p:txBody>
      </p:sp>
      <p:pic>
        <p:nvPicPr>
          <p:cNvPr id="5" name="Picture 2" descr="Excuse Me High Res Stock Images | Shutterstock">
            <a:extLst>
              <a:ext uri="{FF2B5EF4-FFF2-40B4-BE49-F238E27FC236}">
                <a16:creationId xmlns:a16="http://schemas.microsoft.com/office/drawing/2014/main" id="{5F0D3F7C-30A4-4C44-8F50-CD9F7D0D87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40" r="24340" b="6802"/>
          <a:stretch/>
        </p:blipFill>
        <p:spPr bwMode="auto">
          <a:xfrm>
            <a:off x="621076" y="1491081"/>
            <a:ext cx="3613917" cy="4797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50FF0B8-23EF-45AC-BBFC-D2279D6F73D4}"/>
              </a:ext>
            </a:extLst>
          </p:cNvPr>
          <p:cNvSpPr txBox="1"/>
          <p:nvPr/>
        </p:nvSpPr>
        <p:spPr>
          <a:xfrm>
            <a:off x="5593238" y="783195"/>
            <a:ext cx="3042501" cy="707886"/>
          </a:xfrm>
          <a:prstGeom prst="rect">
            <a:avLst/>
          </a:prstGeom>
          <a:solidFill>
            <a:srgbClr val="00B0F0"/>
          </a:solidFill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CC3300"/>
                </a:solidFill>
                <a:latin typeface="arial" panose="020B0604020202020204" pitchFamily="34" charset="0"/>
              </a:rPr>
              <a:t>Excuse me</a:t>
            </a:r>
          </a:p>
        </p:txBody>
      </p:sp>
    </p:spTree>
    <p:extLst>
      <p:ext uri="{BB962C8B-B14F-4D97-AF65-F5344CB8AC3E}">
        <p14:creationId xmlns:p14="http://schemas.microsoft.com/office/powerpoint/2010/main" val="2842575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5A1FB9FF-2F48-4240-913E-67CB63E7E8C6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421813" y="5283200"/>
            <a:ext cx="2577465" cy="12547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879ABCA-2349-4FBA-BCB9-7BA3820A0C6F}"/>
              </a:ext>
            </a:extLst>
          </p:cNvPr>
          <p:cNvSpPr txBox="1"/>
          <p:nvPr/>
        </p:nvSpPr>
        <p:spPr>
          <a:xfrm>
            <a:off x="2124566" y="302400"/>
            <a:ext cx="8132975" cy="707886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en-US" sz="400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When we should say 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</a:rPr>
              <a:t>E</a:t>
            </a:r>
            <a:r>
              <a:rPr lang="en-US" sz="40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xcuse me</a:t>
            </a:r>
            <a:r>
              <a:rPr lang="en-US" sz="400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EF2F2E5-64FE-4941-A4BA-97D0AF772C11}"/>
              </a:ext>
            </a:extLst>
          </p:cNvPr>
          <p:cNvSpPr txBox="1"/>
          <p:nvPr/>
        </p:nvSpPr>
        <p:spPr>
          <a:xfrm>
            <a:off x="661575" y="1189427"/>
            <a:ext cx="11226280" cy="526297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When </a:t>
            </a:r>
            <a:r>
              <a:rPr lang="en-US" sz="2800" dirty="0">
                <a:solidFill>
                  <a:srgbClr val="202124"/>
                </a:solidFill>
                <a:latin typeface="arial" panose="020B0604020202020204" pitchFamily="34" charset="0"/>
              </a:rPr>
              <a:t>we</a:t>
            </a:r>
            <a:r>
              <a:rPr lang="en-US" sz="2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want someone to repeat something that person has said because you could not hear it</a:t>
            </a:r>
            <a:r>
              <a:rPr lang="en-US" sz="2800" dirty="0">
                <a:solidFill>
                  <a:srgbClr val="202124"/>
                </a:solidFill>
                <a:latin typeface="arial" panose="020B0604020202020204" pitchFamily="34" charset="0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202124"/>
                </a:solidFill>
                <a:latin typeface="arial" panose="020B0604020202020204" pitchFamily="34" charset="0"/>
              </a:rPr>
              <a:t>Trying to get someone’s attention.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>
                <a:solidFill>
                  <a:srgbClr val="202124"/>
                </a:solidFill>
                <a:latin typeface="arial" panose="020B0604020202020204" pitchFamily="34" charset="0"/>
              </a:rPr>
              <a:t>Get attention and bring the audience together.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>
                <a:solidFill>
                  <a:srgbClr val="202124"/>
                </a:solidFill>
                <a:latin typeface="arial" panose="020B0604020202020204" pitchFamily="34" charset="0"/>
              </a:rPr>
              <a:t>To stop talking someone.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>
                <a:solidFill>
                  <a:srgbClr val="202124"/>
                </a:solidFill>
                <a:latin typeface="arial" panose="020B0604020202020204" pitchFamily="34" charset="0"/>
              </a:rPr>
              <a:t>Politely get attention.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>
                <a:solidFill>
                  <a:srgbClr val="202124"/>
                </a:solidFill>
                <a:latin typeface="arial" panose="020B0604020202020204" pitchFamily="34" charset="0"/>
              </a:rPr>
              <a:t>When we cough, sneeze or yawn.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>
                <a:solidFill>
                  <a:srgbClr val="202124"/>
                </a:solidFill>
                <a:latin typeface="arial" panose="020B0604020202020204" pitchFamily="34" charset="0"/>
              </a:rPr>
              <a:t>We might also say ‘’excuse me’’ if we accidentally bump into someone.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>
                <a:solidFill>
                  <a:srgbClr val="202124"/>
                </a:solidFill>
                <a:latin typeface="arial" panose="020B0604020202020204" pitchFamily="34" charset="0"/>
              </a:rPr>
              <a:t>When we are about to ask a question.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>
                <a:solidFill>
                  <a:srgbClr val="202124"/>
                </a:solidFill>
                <a:latin typeface="arial" panose="020B0604020202020204" pitchFamily="34" charset="0"/>
              </a:rPr>
              <a:t>To take permission &amp; want to say something in </a:t>
            </a:r>
          </a:p>
          <a:p>
            <a:r>
              <a:rPr lang="en-IN" sz="2800" dirty="0">
                <a:solidFill>
                  <a:srgbClr val="202124"/>
                </a:solidFill>
                <a:latin typeface="arial" panose="020B0604020202020204" pitchFamily="34" charset="0"/>
              </a:rPr>
              <a:t>       between the conversation.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95B5A2C9-8506-4CA6-B5D4-58840792BD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425" y="302400"/>
            <a:ext cx="1068371" cy="80739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78F4A5B-F271-4F9C-BAF5-568714FF0D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1312" y="233822"/>
            <a:ext cx="1068371" cy="807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283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5A1FB9FF-2F48-4240-913E-67CB63E7E8C6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412386" y="5518870"/>
            <a:ext cx="2577465" cy="1254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CamScanner 08-12-2020 13.35.25_1">
            <a:extLst>
              <a:ext uri="{FF2B5EF4-FFF2-40B4-BE49-F238E27FC236}">
                <a16:creationId xmlns:a16="http://schemas.microsoft.com/office/drawing/2014/main" id="{6768DCE1-E8CB-458B-8F6A-C92E90A41FA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725" t="4487" b="1970"/>
          <a:stretch>
            <a:fillRect/>
          </a:stretch>
        </p:blipFill>
        <p:spPr>
          <a:xfrm>
            <a:off x="515403" y="549910"/>
            <a:ext cx="5407926" cy="5976000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067D06F-8B28-442A-A236-9903457D7C79}"/>
              </a:ext>
            </a:extLst>
          </p:cNvPr>
          <p:cNvSpPr txBox="1"/>
          <p:nvPr/>
        </p:nvSpPr>
        <p:spPr>
          <a:xfrm>
            <a:off x="6402544" y="417935"/>
            <a:ext cx="573619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  </a:t>
            </a:r>
            <a:r>
              <a:rPr lang="en-US" sz="3600" b="1" dirty="0"/>
              <a:t>Home assignment-</a:t>
            </a:r>
          </a:p>
          <a:p>
            <a:r>
              <a:rPr lang="en-US" sz="3600" dirty="0">
                <a:solidFill>
                  <a:srgbClr val="FF0000"/>
                </a:solidFill>
              </a:rPr>
              <a:t>Use these words in different situation or by doing some</a:t>
            </a:r>
          </a:p>
          <a:p>
            <a:r>
              <a:rPr lang="en-US" sz="3600" dirty="0">
                <a:solidFill>
                  <a:srgbClr val="FF0000"/>
                </a:solidFill>
              </a:rPr>
              <a:t> activities with your friends/ parents/brother/sister etc.</a:t>
            </a:r>
          </a:p>
          <a:p>
            <a:endParaRPr lang="en-IN" sz="36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85BFE6B-1905-45D3-81C7-C4E620D401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160" y="3262727"/>
            <a:ext cx="2592000" cy="25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689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8;p16">
            <a:extLst>
              <a:ext uri="{FF2B5EF4-FFF2-40B4-BE49-F238E27FC236}">
                <a16:creationId xmlns:a16="http://schemas.microsoft.com/office/drawing/2014/main" id="{7D608E3F-CEFB-434D-A9C0-DEC06503B143}"/>
              </a:ext>
            </a:extLst>
          </p:cNvPr>
          <p:cNvSpPr txBox="1"/>
          <p:nvPr/>
        </p:nvSpPr>
        <p:spPr>
          <a:xfrm>
            <a:off x="1380000" y="1381200"/>
            <a:ext cx="9432000" cy="42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3" name="Google Shape;54;p13">
            <a:extLst>
              <a:ext uri="{FF2B5EF4-FFF2-40B4-BE49-F238E27FC236}">
                <a16:creationId xmlns:a16="http://schemas.microsoft.com/office/drawing/2014/main" id="{2DEB4EB8-5D2C-4B06-B042-7C5A9F94ADE1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30000" y="4291965"/>
            <a:ext cx="12132000" cy="25660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2261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169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Sipra Rath</dc:creator>
  <cp:lastModifiedBy>Sipra Rath</cp:lastModifiedBy>
  <cp:revision>3</cp:revision>
  <dcterms:created xsi:type="dcterms:W3CDTF">2021-08-08T10:17:26Z</dcterms:created>
  <dcterms:modified xsi:type="dcterms:W3CDTF">2021-08-11T09:59:37Z</dcterms:modified>
</cp:coreProperties>
</file>