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7" r:id="rId2"/>
    <p:sldId id="272" r:id="rId3"/>
    <p:sldId id="259" r:id="rId4"/>
    <p:sldId id="271" r:id="rId5"/>
    <p:sldId id="270" r:id="rId6"/>
    <p:sldId id="262" r:id="rId7"/>
    <p:sldId id="263" r:id="rId8"/>
    <p:sldId id="269" r:id="rId9"/>
    <p:sldId id="260" r:id="rId10"/>
    <p:sldId id="266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pra Rath" initials="SR" lastIdx="1" clrIdx="0">
    <p:extLst>
      <p:ext uri="{19B8F6BF-5375-455C-9EA6-DF929625EA0E}">
        <p15:presenceInfo xmlns:p15="http://schemas.microsoft.com/office/powerpoint/2012/main" userId="9f31c3da6f73d3a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08T16:19:44.953" idx="1">
    <p:pos x="10" y="10"/>
    <p:text/>
    <p:extLst>
      <p:ext uri="{C676402C-5697-4E1C-873F-D02D1690AC5C}">
        <p15:threadingInfo xmlns:p15="http://schemas.microsoft.com/office/powerpoint/2012/main" timeZoneBias="-33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89A67-918D-4222-9DC8-6562CF05E6A8}" type="datetimeFigureOut">
              <a:rPr lang="en-IN" smtClean="0"/>
              <a:t>09-08-2021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ADC68-8D32-4AB4-90DA-7EB4E28FC0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7272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6ADC68-8D32-4AB4-90DA-7EB4E28FC066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2635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7D5FC-15DE-4E07-ADA2-777C9F45A3E5}" type="datetimeFigureOut">
              <a:rPr lang="en-US" smtClean="0"/>
              <a:t>8/9/2021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06E81-5E04-4565-9E2F-90619EFC955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7D5FC-15DE-4E07-ADA2-777C9F45A3E5}" type="datetimeFigureOut">
              <a:rPr lang="en-US" smtClean="0"/>
              <a:t>8/9/2021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06E81-5E04-4565-9E2F-90619EFC955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7D5FC-15DE-4E07-ADA2-777C9F45A3E5}" type="datetimeFigureOut">
              <a:rPr lang="en-US" smtClean="0"/>
              <a:t>8/9/2021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06E81-5E04-4565-9E2F-90619EFC955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7D5FC-15DE-4E07-ADA2-777C9F45A3E5}" type="datetimeFigureOut">
              <a:rPr lang="en-US" smtClean="0"/>
              <a:t>8/9/2021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06E81-5E04-4565-9E2F-90619EFC955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7D5FC-15DE-4E07-ADA2-777C9F45A3E5}" type="datetimeFigureOut">
              <a:rPr lang="en-US" smtClean="0"/>
              <a:t>8/9/2021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06E81-5E04-4565-9E2F-90619EFC955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7D5FC-15DE-4E07-ADA2-777C9F45A3E5}" type="datetimeFigureOut">
              <a:rPr lang="en-US" smtClean="0"/>
              <a:t>8/9/2021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06E81-5E04-4565-9E2F-90619EFC955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7D5FC-15DE-4E07-ADA2-777C9F45A3E5}" type="datetimeFigureOut">
              <a:rPr lang="en-US" smtClean="0"/>
              <a:t>8/9/2021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06E81-5E04-4565-9E2F-90619EFC955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7D5FC-15DE-4E07-ADA2-777C9F45A3E5}" type="datetimeFigureOut">
              <a:rPr lang="en-US" smtClean="0"/>
              <a:t>8/9/2021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06E81-5E04-4565-9E2F-90619EFC955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7D5FC-15DE-4E07-ADA2-777C9F45A3E5}" type="datetimeFigureOut">
              <a:rPr lang="en-US" smtClean="0"/>
              <a:t>8/9/2021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06E81-5E04-4565-9E2F-90619EFC955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7D5FC-15DE-4E07-ADA2-777C9F45A3E5}" type="datetimeFigureOut">
              <a:rPr lang="en-US" smtClean="0"/>
              <a:t>8/9/2021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06E81-5E04-4565-9E2F-90619EFC955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7D5FC-15DE-4E07-ADA2-777C9F45A3E5}" type="datetimeFigureOut">
              <a:rPr lang="en-US" smtClean="0"/>
              <a:t>8/9/2021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06E81-5E04-4565-9E2F-90619EFC955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7D5FC-15DE-4E07-ADA2-777C9F45A3E5}" type="datetimeFigureOut">
              <a:rPr lang="en-US" smtClean="0"/>
              <a:t>8/9/2021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06E81-5E04-4565-9E2F-90619EFC9550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comments" Target="../comments/commen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39713" y="215900"/>
            <a:ext cx="2577465" cy="12547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2"/>
          <p:cNvSpPr txBox="1"/>
          <p:nvPr/>
        </p:nvSpPr>
        <p:spPr>
          <a:xfrm>
            <a:off x="344805" y="2182495"/>
            <a:ext cx="8563498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WELCOME TO ON LINE CLASS</a:t>
            </a:r>
          </a:p>
          <a:p>
            <a:r>
              <a:rPr lang="en-US" sz="4000" b="1" dirty="0">
                <a:solidFill>
                  <a:schemeClr val="tx1"/>
                </a:solidFill>
              </a:rPr>
              <a:t>                        </a:t>
            </a:r>
            <a:r>
              <a:rPr lang="en-US" sz="3600" b="1" dirty="0">
                <a:solidFill>
                  <a:schemeClr val="tx1"/>
                </a:solidFill>
              </a:rPr>
              <a:t>CLASS-UKG</a:t>
            </a:r>
          </a:p>
          <a:p>
            <a:r>
              <a:rPr lang="en-US" sz="3600" b="1" dirty="0">
                <a:solidFill>
                  <a:schemeClr val="tx1"/>
                </a:solidFill>
              </a:rPr>
              <a:t>                           SUBJECT-CONVERSATION</a:t>
            </a:r>
          </a:p>
          <a:p>
            <a:r>
              <a:rPr lang="en-US" sz="3600" b="1" dirty="0">
                <a:solidFill>
                  <a:schemeClr val="tx1"/>
                </a:solidFill>
              </a:rPr>
              <a:t>                           TOPIC-''EXCUSE ME''</a:t>
            </a:r>
          </a:p>
          <a:p>
            <a:r>
              <a:rPr lang="en-US" sz="3600" b="1" dirty="0">
                <a:solidFill>
                  <a:schemeClr val="tx1"/>
                </a:solidFill>
              </a:rPr>
              <a:t>                                 ( LESSON-7,BKPG-15)</a:t>
            </a:r>
          </a:p>
          <a:p>
            <a:r>
              <a:rPr lang="en-US" sz="3600" b="1" dirty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55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255068" y="5359400"/>
            <a:ext cx="2592000" cy="1254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CamScanner 08-12-2020 13.35.25_1"/>
          <p:cNvPicPr>
            <a:picLocks noChangeAspect="1"/>
          </p:cNvPicPr>
          <p:nvPr/>
        </p:nvPicPr>
        <p:blipFill>
          <a:blip r:embed="rId3"/>
          <a:srcRect l="2725" t="4487" b="1970"/>
          <a:stretch>
            <a:fillRect/>
          </a:stretch>
        </p:blipFill>
        <p:spPr>
          <a:xfrm>
            <a:off x="853440" y="549910"/>
            <a:ext cx="4837430" cy="575818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4291965"/>
            <a:ext cx="9144000" cy="256603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799225" y="1504865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</a:pPr>
            <a:r>
              <a:rPr lang="en-GB" sz="4000" b="1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THANKING YOU</a:t>
            </a:r>
            <a:endParaRPr sz="4000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</a:pPr>
            <a:r>
              <a:rPr lang="en-GB" sz="4000" b="1" i="0" u="none" strike="noStrike" cap="none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ODM EDUCATIONAL GROUP</a:t>
            </a:r>
            <a:endParaRPr sz="4000" b="1" i="0" u="none" strike="noStrike" cap="none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ive Magic Words For Kids To Learn And Ways To Teach Them-1">
            <a:extLst>
              <a:ext uri="{FF2B5EF4-FFF2-40B4-BE49-F238E27FC236}">
                <a16:creationId xmlns:a16="http://schemas.microsoft.com/office/drawing/2014/main" id="{A1E2FD66-9A99-4CE4-A90E-0E97C7C20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24744"/>
            <a:ext cx="6261899" cy="4392488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027F5D-D7F2-435B-8D25-F9EC74463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450"/>
          <a:stretch/>
        </p:blipFill>
        <p:spPr bwMode="auto">
          <a:xfrm>
            <a:off x="254317" y="548680"/>
            <a:ext cx="2301460" cy="545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oogle Shape;55;p13">
            <a:extLst>
              <a:ext uri="{FF2B5EF4-FFF2-40B4-BE49-F238E27FC236}">
                <a16:creationId xmlns:a16="http://schemas.microsoft.com/office/drawing/2014/main" id="{8E75492D-2319-49BE-9A04-6028A1E16E50}"/>
              </a:ext>
            </a:extLst>
          </p:cNvPr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6312218" y="5733255"/>
            <a:ext cx="2577465" cy="102377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938D77-EB34-4FC2-9CE5-28AD997EB930}"/>
              </a:ext>
            </a:extLst>
          </p:cNvPr>
          <p:cNvSpPr txBox="1"/>
          <p:nvPr/>
        </p:nvSpPr>
        <p:spPr>
          <a:xfrm>
            <a:off x="3440161" y="370401"/>
            <a:ext cx="4637144" cy="64633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/>
              <a:t>SOME GOLDEN WORDS</a:t>
            </a:r>
            <a:endParaRPr lang="en-IN" sz="3600" b="1" dirty="0"/>
          </a:p>
        </p:txBody>
      </p:sp>
      <p:pic>
        <p:nvPicPr>
          <p:cNvPr id="6" name="Picture 2" descr="Check Mark clip art - vector clip art online, royalty free ...">
            <a:extLst>
              <a:ext uri="{FF2B5EF4-FFF2-40B4-BE49-F238E27FC236}">
                <a16:creationId xmlns:a16="http://schemas.microsoft.com/office/drawing/2014/main" id="{89168F22-E0B5-4BFD-8A6A-8203D055F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217" y="1021316"/>
            <a:ext cx="2232248" cy="187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735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312218" y="5502275"/>
            <a:ext cx="2577465" cy="12547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s 3"/>
          <p:cNvSpPr/>
          <p:nvPr/>
        </p:nvSpPr>
        <p:spPr>
          <a:xfrm>
            <a:off x="2105025" y="243205"/>
            <a:ext cx="4933950" cy="10147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6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Today's topic is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l="8143" r="51103" b="11529"/>
          <a:stretch>
            <a:fillRect/>
          </a:stretch>
        </p:blipFill>
        <p:spPr>
          <a:xfrm>
            <a:off x="261620" y="243205"/>
            <a:ext cx="1739900" cy="22123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8730" y="2123439"/>
            <a:ext cx="6804000" cy="3237287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rcRect r="36244"/>
          <a:stretch>
            <a:fillRect/>
          </a:stretch>
        </p:blipFill>
        <p:spPr>
          <a:xfrm>
            <a:off x="7038975" y="110489"/>
            <a:ext cx="1821815" cy="18802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312218" y="5502275"/>
            <a:ext cx="2577465" cy="1254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85" y="908720"/>
            <a:ext cx="5039995" cy="560641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6" name="Text Box 5"/>
          <p:cNvSpPr txBox="1"/>
          <p:nvPr/>
        </p:nvSpPr>
        <p:spPr>
          <a:xfrm>
            <a:off x="5615609" y="1412776"/>
            <a:ext cx="3528391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When we want                     the attention</a:t>
            </a:r>
          </a:p>
          <a:p>
            <a:r>
              <a:rPr lang="en-US" sz="3600" b="1" dirty="0"/>
              <a:t>of other persons  we should say</a:t>
            </a:r>
          </a:p>
          <a:p>
            <a:r>
              <a:rPr lang="en-US" sz="3600" b="1" dirty="0"/>
              <a:t> </a:t>
            </a:r>
            <a:r>
              <a:rPr lang="en-US" sz="44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</a:rPr>
              <a:t>''Excuse me''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B3EEDC-EFF1-4D27-BCEB-78FC0816EE70}"/>
              </a:ext>
            </a:extLst>
          </p:cNvPr>
          <p:cNvSpPr txBox="1"/>
          <p:nvPr/>
        </p:nvSpPr>
        <p:spPr>
          <a:xfrm rot="19864113">
            <a:off x="1615972" y="3173318"/>
            <a:ext cx="255390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Papa…papa….</a:t>
            </a:r>
          </a:p>
          <a:p>
            <a:r>
              <a:rPr lang="en-US" sz="3200" b="1" dirty="0"/>
              <a:t>listen</a:t>
            </a:r>
            <a:endParaRPr lang="en-IN" sz="3200" b="1" dirty="0"/>
          </a:p>
        </p:txBody>
      </p:sp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id="{00DE19B6-E522-4353-9D05-36753775A5E1}"/>
              </a:ext>
            </a:extLst>
          </p:cNvPr>
          <p:cNvSpPr/>
          <p:nvPr/>
        </p:nvSpPr>
        <p:spPr>
          <a:xfrm>
            <a:off x="670893" y="2204864"/>
            <a:ext cx="1687767" cy="140433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312218" y="5502275"/>
            <a:ext cx="2577465" cy="1254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l="23317" t="25910" r="28922" b="4489"/>
          <a:stretch>
            <a:fillRect/>
          </a:stretch>
        </p:blipFill>
        <p:spPr>
          <a:xfrm>
            <a:off x="6225540" y="273685"/>
            <a:ext cx="2752090" cy="366395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rcRect l="6539" t="16584" r="49723"/>
          <a:stretch>
            <a:fillRect/>
          </a:stretch>
        </p:blipFill>
        <p:spPr>
          <a:xfrm>
            <a:off x="3184525" y="1419860"/>
            <a:ext cx="2755265" cy="327596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7" name="Text Box 6"/>
          <p:cNvSpPr txBox="1"/>
          <p:nvPr/>
        </p:nvSpPr>
        <p:spPr>
          <a:xfrm>
            <a:off x="161925" y="4885055"/>
            <a:ext cx="6266815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/>
              <a:t>When we yawn,cough or sneeze</a:t>
            </a:r>
          </a:p>
          <a:p>
            <a:r>
              <a:rPr lang="en-US" sz="3600" b="1"/>
              <a:t>  we have to say</a:t>
            </a:r>
            <a:r>
              <a:rPr lang="en-US" sz="3600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</a:rPr>
              <a:t> </a:t>
            </a:r>
            <a:r>
              <a:rPr lang="en-US" sz="3600" b="1">
                <a:solidFill>
                  <a:srgbClr val="FF0000"/>
                </a:solidFill>
              </a:rPr>
              <a:t>''Excuse me''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25" y="273685"/>
            <a:ext cx="2736000" cy="378169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9" name="Text Box 8"/>
          <p:cNvSpPr txBox="1"/>
          <p:nvPr/>
        </p:nvSpPr>
        <p:spPr>
          <a:xfrm rot="20460000">
            <a:off x="1809115" y="1067435"/>
            <a:ext cx="18503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yawn.....</a:t>
            </a:r>
          </a:p>
        </p:txBody>
      </p:sp>
      <p:sp>
        <p:nvSpPr>
          <p:cNvPr id="10" name="Text Box 9"/>
          <p:cNvSpPr txBox="1"/>
          <p:nvPr/>
        </p:nvSpPr>
        <p:spPr>
          <a:xfrm rot="20460000">
            <a:off x="3857625" y="915670"/>
            <a:ext cx="18459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cough.....</a:t>
            </a:r>
          </a:p>
        </p:txBody>
      </p:sp>
      <p:sp>
        <p:nvSpPr>
          <p:cNvPr id="11" name="Text Box 10"/>
          <p:cNvSpPr txBox="1"/>
          <p:nvPr/>
        </p:nvSpPr>
        <p:spPr>
          <a:xfrm rot="20460000">
            <a:off x="5990590" y="468630"/>
            <a:ext cx="19894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sneeze.....</a:t>
            </a:r>
          </a:p>
        </p:txBody>
      </p:sp>
      <p:pic>
        <p:nvPicPr>
          <p:cNvPr id="2050" name="Picture 2" descr="Check Mark clip art - vector clip art online, royalty free ...">
            <a:extLst>
              <a:ext uri="{FF2B5EF4-FFF2-40B4-BE49-F238E27FC236}">
                <a16:creationId xmlns:a16="http://schemas.microsoft.com/office/drawing/2014/main" id="{165C1975-0A00-4F29-A8C9-A1AE9865C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004" y="476672"/>
            <a:ext cx="1183425" cy="109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heck Mark clip art - vector clip art online, royalty free ...">
            <a:extLst>
              <a:ext uri="{FF2B5EF4-FFF2-40B4-BE49-F238E27FC236}">
                <a16:creationId xmlns:a16="http://schemas.microsoft.com/office/drawing/2014/main" id="{0D6BC2B0-A179-478A-8710-39E813721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587" y="1792726"/>
            <a:ext cx="1183425" cy="109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heck Mark clip art - vector clip art online, royalty free ...">
            <a:extLst>
              <a:ext uri="{FF2B5EF4-FFF2-40B4-BE49-F238E27FC236}">
                <a16:creationId xmlns:a16="http://schemas.microsoft.com/office/drawing/2014/main" id="{C5D65495-89DF-4B4C-A194-27E2BE688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374" y="554467"/>
            <a:ext cx="1183425" cy="109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312218" y="5502275"/>
            <a:ext cx="2577465" cy="1254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75" y="156845"/>
            <a:ext cx="8604000" cy="4713741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395536" y="4758159"/>
            <a:ext cx="63357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It is good to </a:t>
            </a:r>
            <a:r>
              <a:rPr lang="en-US" sz="4000" b="1" dirty="0" err="1"/>
              <a:t>say</a:t>
            </a:r>
            <a:r>
              <a:rPr lang="en-US" sz="4000" b="1" dirty="0" err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</a:rPr>
              <a:t>''excuse</a:t>
            </a:r>
            <a:r>
              <a:rPr lang="en-US" sz="40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</a:rPr>
              <a:t> me‘’ </a:t>
            </a:r>
          </a:p>
          <a:p>
            <a:r>
              <a:rPr lang="en-US" sz="4000" b="1" dirty="0"/>
              <a:t>to get someone's attention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6312535" y="259715"/>
            <a:ext cx="2209800" cy="1113155"/>
          </a:xfrm>
          <a:prstGeom prst="wedgeRoundRectCallout">
            <a:avLst>
              <a:gd name="adj1" fmla="val -24687"/>
              <a:gd name="adj2" fmla="val 11887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/>
              <a:t>excuse me</a:t>
            </a:r>
          </a:p>
        </p:txBody>
      </p:sp>
      <p:pic>
        <p:nvPicPr>
          <p:cNvPr id="6" name="Picture 2" descr="Check Mark clip art - vector clip art online, royalty free ...">
            <a:extLst>
              <a:ext uri="{FF2B5EF4-FFF2-40B4-BE49-F238E27FC236}">
                <a16:creationId xmlns:a16="http://schemas.microsoft.com/office/drawing/2014/main" id="{0122766B-E8FD-454E-9FB7-4B51C588E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220" y="330456"/>
            <a:ext cx="1183425" cy="109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ild-saying-excuse-me"/>
          <p:cNvPicPr>
            <a:picLocks noChangeAspect="1"/>
          </p:cNvPicPr>
          <p:nvPr/>
        </p:nvPicPr>
        <p:blipFill>
          <a:blip r:embed="rId2"/>
          <a:srcRect l="25545" r="27937"/>
          <a:stretch>
            <a:fillRect/>
          </a:stretch>
        </p:blipFill>
        <p:spPr>
          <a:xfrm>
            <a:off x="234315" y="308610"/>
            <a:ext cx="4812030" cy="6240145"/>
          </a:xfrm>
          <a:prstGeom prst="rect">
            <a:avLst/>
          </a:prstGeom>
        </p:spPr>
      </p:pic>
      <p:pic>
        <p:nvPicPr>
          <p:cNvPr id="3" name="Google Shape;55;p13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312218" y="5502275"/>
            <a:ext cx="2592000" cy="12547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s 3"/>
          <p:cNvSpPr/>
          <p:nvPr/>
        </p:nvSpPr>
        <p:spPr>
          <a:xfrm>
            <a:off x="4674870" y="308610"/>
            <a:ext cx="3935730" cy="526224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Someone is standing </a:t>
            </a:r>
          </a:p>
          <a:p>
            <a:pPr algn="ctr"/>
            <a:r>
              <a:rPr lang="en-US" altLang="zh-CN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front of us,</a:t>
            </a:r>
          </a:p>
          <a:p>
            <a:pPr algn="ctr"/>
            <a:r>
              <a:rPr lang="en-US" altLang="zh-CN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 ask to get </a:t>
            </a:r>
          </a:p>
          <a:p>
            <a:pPr algn="ctr"/>
            <a:r>
              <a:rPr lang="en-US" altLang="zh-CN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aside,at that time </a:t>
            </a:r>
          </a:p>
          <a:p>
            <a:pPr algn="ctr"/>
            <a:r>
              <a:rPr lang="en-US" altLang="zh-CN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 must say </a:t>
            </a:r>
          </a:p>
          <a:p>
            <a:pPr algn="ctr"/>
            <a:r>
              <a:rPr lang="en-US" altLang="zh-CN" sz="48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''Excuse me''</a:t>
            </a:r>
          </a:p>
          <a:p>
            <a:pPr algn="ctr"/>
            <a:endParaRPr lang="en-US" altLang="zh-CN" sz="48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2" descr="Check Mark clip art - vector clip art online, royalty free ...">
            <a:extLst>
              <a:ext uri="{FF2B5EF4-FFF2-40B4-BE49-F238E27FC236}">
                <a16:creationId xmlns:a16="http://schemas.microsoft.com/office/drawing/2014/main" id="{B2C630BA-ED87-4053-B4AC-C682046FC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92696"/>
            <a:ext cx="1183425" cy="109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55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636385" y="5502275"/>
            <a:ext cx="2268220" cy="12547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Box 5"/>
          <p:cNvSpPr txBox="1"/>
          <p:nvPr/>
        </p:nvSpPr>
        <p:spPr>
          <a:xfrm>
            <a:off x="160655" y="3601720"/>
            <a:ext cx="8743950" cy="2984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 Some times we want to say  some things to    Daddy,but  he is busy talking over the telephone. At that time we should  say                                  </a:t>
            </a:r>
            <a:r>
              <a:rPr lang="en-US" sz="4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</a:rPr>
              <a:t>''Excuse me'</a:t>
            </a:r>
          </a:p>
          <a:p>
            <a:r>
              <a:rPr lang="en-US" sz="3600" b="1">
                <a:solidFill>
                  <a:schemeClr val="tx1"/>
                </a:solidFill>
              </a:rPr>
              <a:t>and waits for</a:t>
            </a:r>
            <a:r>
              <a:rPr lang="en-US" sz="36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</a:rPr>
              <a:t> </a:t>
            </a:r>
            <a:r>
              <a:rPr lang="en-US" sz="3600" b="1"/>
              <a:t>the  answer 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 l="5347" t="6627" r="5520" b="32493"/>
          <a:stretch>
            <a:fillRect/>
          </a:stretch>
        </p:blipFill>
        <p:spPr>
          <a:xfrm>
            <a:off x="254635" y="421640"/>
            <a:ext cx="4244975" cy="28994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rcRect l="49909" t="17466" r="2426" b="27165"/>
          <a:stretch>
            <a:fillRect/>
          </a:stretch>
        </p:blipFill>
        <p:spPr>
          <a:xfrm>
            <a:off x="4916170" y="294005"/>
            <a:ext cx="3456000" cy="2826999"/>
          </a:xfrm>
          <a:prstGeom prst="rect">
            <a:avLst/>
          </a:prstGeom>
        </p:spPr>
      </p:pic>
      <p:pic>
        <p:nvPicPr>
          <p:cNvPr id="9" name="Picture 2" descr="Check Mark clip art - vector clip art online, royalty free ...">
            <a:extLst>
              <a:ext uri="{FF2B5EF4-FFF2-40B4-BE49-F238E27FC236}">
                <a16:creationId xmlns:a16="http://schemas.microsoft.com/office/drawing/2014/main" id="{9722EE2D-770E-4A3F-A194-8D4E005CF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5019"/>
            <a:ext cx="1368152" cy="9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Multiplication Sign 10">
            <a:extLst>
              <a:ext uri="{FF2B5EF4-FFF2-40B4-BE49-F238E27FC236}">
                <a16:creationId xmlns:a16="http://schemas.microsoft.com/office/drawing/2014/main" id="{8F99C633-70E5-4547-B1F8-CA6A420927F7}"/>
              </a:ext>
            </a:extLst>
          </p:cNvPr>
          <p:cNvSpPr/>
          <p:nvPr/>
        </p:nvSpPr>
        <p:spPr>
          <a:xfrm>
            <a:off x="4072286" y="123190"/>
            <a:ext cx="1687767" cy="140433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312218" y="5502275"/>
            <a:ext cx="2577465" cy="1254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 r="5627" b="12702"/>
          <a:stretch>
            <a:fillRect/>
          </a:stretch>
        </p:blipFill>
        <p:spPr>
          <a:xfrm>
            <a:off x="2123728" y="3573016"/>
            <a:ext cx="2638425" cy="302641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5" name="Text Box 4"/>
          <p:cNvSpPr txBox="1"/>
          <p:nvPr/>
        </p:nvSpPr>
        <p:spPr>
          <a:xfrm rot="19920000">
            <a:off x="514833" y="679163"/>
            <a:ext cx="411574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We should always </a:t>
            </a:r>
          </a:p>
          <a:p>
            <a:r>
              <a:rPr lang="en-US" sz="4000" b="1" dirty="0">
                <a:solidFill>
                  <a:srgbClr val="FF0000"/>
                </a:solidFill>
              </a:rPr>
              <a:t>  use these magic </a:t>
            </a:r>
          </a:p>
          <a:p>
            <a:r>
              <a:rPr lang="en-US" sz="4000" b="1" dirty="0">
                <a:solidFill>
                  <a:srgbClr val="FF0000"/>
                </a:solidFill>
              </a:rPr>
              <a:t>      words in our </a:t>
            </a:r>
          </a:p>
          <a:p>
            <a:r>
              <a:rPr lang="en-US" sz="4000" b="1" dirty="0">
                <a:solidFill>
                  <a:srgbClr val="FF0000"/>
                </a:solidFill>
              </a:rPr>
              <a:t>          daily life.</a:t>
            </a:r>
          </a:p>
        </p:txBody>
      </p:sp>
      <p:pic>
        <p:nvPicPr>
          <p:cNvPr id="8" name="Picture 2" descr="Excuse Me High Res Stock Images | Shutterstock">
            <a:extLst>
              <a:ext uri="{FF2B5EF4-FFF2-40B4-BE49-F238E27FC236}">
                <a16:creationId xmlns:a16="http://schemas.microsoft.com/office/drawing/2014/main" id="{7B2EEFCE-52E4-4A75-A67A-9686D0F2D6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0" r="24340" b="6802"/>
          <a:stretch/>
        </p:blipFill>
        <p:spPr bwMode="auto">
          <a:xfrm>
            <a:off x="4997103" y="809953"/>
            <a:ext cx="2630229" cy="324036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168</Words>
  <Application>Microsoft Office PowerPoint</Application>
  <PresentationFormat>On-screen Show (4:3)</PresentationFormat>
  <Paragraphs>36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</dc:creator>
  <cp:lastModifiedBy>Sipra Rath</cp:lastModifiedBy>
  <cp:revision>17</cp:revision>
  <dcterms:created xsi:type="dcterms:W3CDTF">2020-08-11T07:35:00Z</dcterms:created>
  <dcterms:modified xsi:type="dcterms:W3CDTF">2021-08-09T07:25:03Z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1033-11.2.0.9906</vt:lpwstr>
  </property>
</Properties>
</file>