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6" r:id="rId3"/>
    <p:sldId id="257" r:id="rId4"/>
    <p:sldId id="258" r:id="rId5"/>
    <p:sldId id="260" r:id="rId6"/>
    <p:sldId id="271" r:id="rId7"/>
    <p:sldId id="261" r:id="rId8"/>
    <p:sldId id="272" r:id="rId9"/>
    <p:sldId id="262" r:id="rId10"/>
    <p:sldId id="280" r:id="rId11"/>
    <p:sldId id="275" r:id="rId12"/>
    <p:sldId id="273" r:id="rId13"/>
    <p:sldId id="284" r:id="rId14"/>
    <p:sldId id="28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D65-F194-42A5-B481-F23896FBA60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3D65-F194-42A5-B481-F23896FBA60F}" type="datetimeFigureOut">
              <a:rPr lang="en-US" smtClean="0"/>
              <a:t>11/17/2021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3A48-5EB7-4EBC-908D-83125A3056C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715140" y="214290"/>
            <a:ext cx="2149905" cy="10693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528" y="1539398"/>
            <a:ext cx="79986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CLASS : UKG</a:t>
            </a:r>
          </a:p>
          <a:p>
            <a:r>
              <a:rPr lang="en-US" sz="3200" b="1" dirty="0"/>
              <a:t>SUBJECT :MATHS   </a:t>
            </a:r>
          </a:p>
          <a:p>
            <a:r>
              <a:rPr lang="en-US" sz="3200" b="1" dirty="0"/>
              <a:t>CHAPTER : </a:t>
            </a:r>
            <a:r>
              <a:rPr lang="en-US" sz="3200" b="1" dirty="0" smtClean="0"/>
              <a:t>5</a:t>
            </a:r>
            <a:endParaRPr lang="en-US" sz="3200" b="1" dirty="0"/>
          </a:p>
          <a:p>
            <a:r>
              <a:rPr lang="en-US" sz="3200" b="1" dirty="0"/>
              <a:t>CHAPTER NAME- </a:t>
            </a:r>
            <a:r>
              <a:rPr lang="en-US" sz="3200" b="1" dirty="0" smtClean="0"/>
              <a:t>WHAT DO YOU DO AT HOME</a:t>
            </a:r>
          </a:p>
          <a:p>
            <a:r>
              <a:rPr lang="en-US" sz="3200" b="1" dirty="0" smtClean="0"/>
              <a:t>TOPIC- WHAT DO YOU DO AT HOME</a:t>
            </a:r>
          </a:p>
          <a:p>
            <a:r>
              <a:rPr lang="en-IN" sz="3200" b="1" dirty="0" smtClean="0"/>
              <a:t>          </a:t>
            </a:r>
            <a:endParaRPr lang="en-US" altLang="en-IN" sz="3600" b="1" dirty="0"/>
          </a:p>
        </p:txBody>
      </p:sp>
      <p:pic>
        <p:nvPicPr>
          <p:cNvPr id="6" name="Google Shape;54;p13">
            <a:extLst>
              <a:ext uri="{FF2B5EF4-FFF2-40B4-BE49-F238E27FC236}">
                <a16:creationId xmlns:a16="http://schemas.microsoft.com/office/drawing/2014/main" xmlns="" id="{67FFBE2E-9914-4821-A04D-092996DD1BC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2705" y="5104130"/>
            <a:ext cx="9038590" cy="168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ARENT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14" y="1324753"/>
            <a:ext cx="8928100" cy="5439352"/>
          </a:xfrm>
          <a:prstGeom prst="rect">
            <a:avLst/>
          </a:prstGeom>
        </p:spPr>
      </p:pic>
      <p:pic>
        <p:nvPicPr>
          <p:cNvPr id="8" name="Google Shape;55;p13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6660231" y="201308"/>
            <a:ext cx="2300609" cy="11234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251520" y="409087"/>
            <a:ext cx="622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We come to school in a van.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ARENTS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15" y="1328717"/>
            <a:ext cx="8827770" cy="5529283"/>
          </a:xfrm>
          <a:prstGeom prst="rect">
            <a:avLst/>
          </a:prstGeom>
        </p:spPr>
      </p:pic>
      <p:pic>
        <p:nvPicPr>
          <p:cNvPr id="8" name="Google Shape;55;p13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6837045" y="260647"/>
            <a:ext cx="2148840" cy="1068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1403" y="440739"/>
            <a:ext cx="6862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We come to school in a scooter.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ARENTS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900" y="1268761"/>
            <a:ext cx="8966200" cy="5577056"/>
          </a:xfrm>
          <a:prstGeom prst="rect">
            <a:avLst/>
          </a:prstGeom>
        </p:spPr>
      </p:pic>
      <p:pic>
        <p:nvPicPr>
          <p:cNvPr id="8" name="Google Shape;55;p13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6732240" y="132161"/>
            <a:ext cx="2106836" cy="1068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04924" y="312253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We come to school  in a car 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273175" y="911860"/>
            <a:ext cx="57861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WHAT DO YOU DO AT HOME 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44880" y="1557020"/>
            <a:ext cx="5973445" cy="4523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1) Where do you wash your face?</a:t>
            </a:r>
          </a:p>
          <a:p>
            <a:r>
              <a:rPr lang="en-US" sz="3200" dirty="0"/>
              <a:t>2) When do you wash your face ?</a:t>
            </a:r>
          </a:p>
          <a:p>
            <a:r>
              <a:rPr lang="en-US" sz="3200" dirty="0"/>
              <a:t>3) How do you wash your face ?</a:t>
            </a:r>
          </a:p>
          <a:p>
            <a:r>
              <a:rPr lang="en-US" sz="3200" dirty="0"/>
              <a:t>4) When do you brush your teeth?</a:t>
            </a:r>
          </a:p>
          <a:p>
            <a:r>
              <a:rPr lang="en-US" sz="3200" dirty="0"/>
              <a:t>5) Where do you brush your teeth?</a:t>
            </a:r>
          </a:p>
          <a:p>
            <a:r>
              <a:rPr lang="en-US" sz="3200" dirty="0"/>
              <a:t>6) How do you brush your teeth ?</a:t>
            </a:r>
          </a:p>
          <a:p>
            <a:r>
              <a:rPr lang="en-US" sz="3200" dirty="0"/>
              <a:t>7) When do you take your bath ?</a:t>
            </a:r>
          </a:p>
          <a:p>
            <a:r>
              <a:rPr lang="en-US" sz="3200" dirty="0"/>
              <a:t>8) Where do you take your bath ?</a:t>
            </a:r>
          </a:p>
          <a:p>
            <a:r>
              <a:rPr lang="en-US" sz="3200" dirty="0"/>
              <a:t>9) How do you take your bath ? 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187624" y="289336"/>
            <a:ext cx="49968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  </a:t>
            </a:r>
            <a:r>
              <a:rPr lang="en-US" sz="4800" b="1" u="sng" dirty="0">
                <a:solidFill>
                  <a:srgbClr val="FF0000"/>
                </a:solidFill>
              </a:rPr>
              <a:t>THINGS TO LEARN</a:t>
            </a:r>
          </a:p>
        </p:txBody>
      </p:sp>
      <p:pic>
        <p:nvPicPr>
          <p:cNvPr id="8" name="Google Shape;55;p13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732240" y="170274"/>
            <a:ext cx="2249681" cy="1068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611560" y="1916832"/>
            <a:ext cx="852951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10)  When do you take your breakfast ?</a:t>
            </a:r>
          </a:p>
          <a:p>
            <a:r>
              <a:rPr lang="en-US" sz="3200" dirty="0"/>
              <a:t>11) What do you take in your breakfast ?</a:t>
            </a:r>
          </a:p>
          <a:p>
            <a:r>
              <a:rPr lang="en-US" sz="3200" dirty="0"/>
              <a:t>12) When </a:t>
            </a:r>
            <a:r>
              <a:rPr lang="en-US" sz="3200"/>
              <a:t>do </a:t>
            </a:r>
            <a:r>
              <a:rPr lang="en-US" sz="3200"/>
              <a:t>w</a:t>
            </a:r>
            <a:r>
              <a:rPr lang="en-US" sz="3200" smtClean="0"/>
              <a:t>ear </a:t>
            </a:r>
            <a:r>
              <a:rPr lang="en-US" sz="3200" dirty="0"/>
              <a:t>your school uniform ?</a:t>
            </a:r>
          </a:p>
          <a:p>
            <a:r>
              <a:rPr lang="en-US" sz="3200" dirty="0"/>
              <a:t>13) What do you wear when you come to school ?</a:t>
            </a:r>
          </a:p>
          <a:p>
            <a:r>
              <a:rPr lang="en-US" sz="3200" dirty="0"/>
              <a:t>14) When do you come to school ?</a:t>
            </a:r>
          </a:p>
          <a:p>
            <a:r>
              <a:rPr lang="en-US" sz="3200" dirty="0"/>
              <a:t>15) With whom do you come to school ?</a:t>
            </a:r>
          </a:p>
          <a:p>
            <a:r>
              <a:rPr lang="en-US" sz="3200" dirty="0"/>
              <a:t>16) How do you come to school ?</a:t>
            </a:r>
          </a:p>
        </p:txBody>
      </p:sp>
      <p:pic>
        <p:nvPicPr>
          <p:cNvPr id="8" name="Google Shape;55;p13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804248" y="260648"/>
            <a:ext cx="1961649" cy="1068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67030" y="2354580"/>
            <a:ext cx="8409940" cy="1647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4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4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4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804248" y="177688"/>
            <a:ext cx="2148765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SONY\Downloads\PNG WASH.jpg"/>
          <p:cNvPicPr>
            <a:picLocks noChangeAspect="1" noChangeArrowheads="1"/>
          </p:cNvPicPr>
          <p:nvPr/>
        </p:nvPicPr>
        <p:blipFill>
          <a:blip r:embed="rId3"/>
          <a:srcRect l="3753" t="3125" r="4295"/>
          <a:stretch>
            <a:fillRect/>
          </a:stretch>
        </p:blipFill>
        <p:spPr bwMode="auto">
          <a:xfrm>
            <a:off x="611560" y="1474748"/>
            <a:ext cx="3449841" cy="5204648"/>
          </a:xfrm>
          <a:prstGeom prst="rect">
            <a:avLst/>
          </a:prstGeom>
          <a:noFill/>
        </p:spPr>
      </p:pic>
      <p:pic>
        <p:nvPicPr>
          <p:cNvPr id="1027" name="Picture 3" descr="C:\Users\SONY\Downloads\sPNG WA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1772816"/>
            <a:ext cx="3449841" cy="4608512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323528" y="398423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  should wash our face in the </a:t>
            </a:r>
          </a:p>
          <a:p>
            <a:r>
              <a:rPr lang="en-US" sz="3200" b="1" dirty="0"/>
              <a:t>                      wash basin.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915498" y="180000"/>
            <a:ext cx="2014220" cy="10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SONY\Downloads\PNG BRUSH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214290"/>
            <a:ext cx="4789766" cy="6429420"/>
          </a:xfrm>
          <a:prstGeom prst="rect">
            <a:avLst/>
          </a:prstGeom>
          <a:noFill/>
        </p:spPr>
      </p:pic>
      <p:pic>
        <p:nvPicPr>
          <p:cNvPr id="2051" name="Picture 3" descr="C:\Users\SONY\Downloads\CLOCK.png"/>
          <p:cNvPicPr>
            <a:picLocks noChangeAspect="1" noChangeArrowheads="1"/>
          </p:cNvPicPr>
          <p:nvPr/>
        </p:nvPicPr>
        <p:blipFill>
          <a:blip r:embed="rId4"/>
          <a:srcRect l="3906" t="18229" r="4296" b="17968"/>
          <a:stretch>
            <a:fillRect/>
          </a:stretch>
        </p:blipFill>
        <p:spPr bwMode="auto">
          <a:xfrm>
            <a:off x="4481987" y="271318"/>
            <a:ext cx="2014220" cy="210058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3273291" y="4869160"/>
            <a:ext cx="5449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We should brush our</a:t>
            </a:r>
          </a:p>
          <a:p>
            <a:r>
              <a:rPr lang="en-US" sz="4000" b="1" dirty="0"/>
              <a:t> teeth in the wash basin.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715140" y="214290"/>
            <a:ext cx="2149905" cy="10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SONY\Downloads\BATH R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</p:spPr>
      </p:pic>
      <p:pic>
        <p:nvPicPr>
          <p:cNvPr id="5" name="Picture 2" descr="C:\Users\SONY\Downloads\BATH R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6442"/>
            <a:ext cx="8572500" cy="6429375"/>
          </a:xfrm>
          <a:prstGeom prst="rect">
            <a:avLst/>
          </a:prstGeom>
          <a:noFill/>
        </p:spPr>
      </p:pic>
      <p:pic>
        <p:nvPicPr>
          <p:cNvPr id="8" name="Picture 2" descr="C:\Users\SONY\Downloads\little-boy-taking-bath_61841-1101.jpg"/>
          <p:cNvPicPr>
            <a:picLocks noChangeAspect="1" noChangeArrowheads="1"/>
          </p:cNvPicPr>
          <p:nvPr/>
        </p:nvPicPr>
        <p:blipFill>
          <a:blip r:embed="rId4"/>
          <a:srcRect l="3070" t="5425" r="14539" b="3707"/>
          <a:stretch>
            <a:fillRect/>
          </a:stretch>
        </p:blipFill>
        <p:spPr bwMode="auto">
          <a:xfrm>
            <a:off x="5286380" y="1071546"/>
            <a:ext cx="2857520" cy="549022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softEdge rad="635000"/>
          </a:effectLst>
        </p:spPr>
      </p:pic>
      <p:sp>
        <p:nvSpPr>
          <p:cNvPr id="2" name="Text Box 1"/>
          <p:cNvSpPr txBox="1"/>
          <p:nvPr/>
        </p:nvSpPr>
        <p:spPr>
          <a:xfrm>
            <a:off x="395536" y="404664"/>
            <a:ext cx="66336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We  should take our bath in</a:t>
            </a:r>
          </a:p>
          <a:p>
            <a:r>
              <a:rPr lang="en-US" sz="4400" b="1" dirty="0"/>
              <a:t>           the wash room.</a:t>
            </a:r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xmlns="" id="{CE465867-379A-43A6-8530-7DC4DFCC3C87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708315" y="255239"/>
            <a:ext cx="2149905" cy="1069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NNING HALL"/>
          <p:cNvPicPr>
            <a:picLocks noChangeAspect="1"/>
          </p:cNvPicPr>
          <p:nvPr/>
        </p:nvPicPr>
        <p:blipFill rotWithShape="1">
          <a:blip r:embed="rId2"/>
          <a:srcRect t="10590"/>
          <a:stretch/>
        </p:blipFill>
        <p:spPr>
          <a:xfrm>
            <a:off x="137724" y="1580630"/>
            <a:ext cx="8693150" cy="5120640"/>
          </a:xfrm>
          <a:prstGeom prst="rect">
            <a:avLst/>
          </a:prstGeom>
        </p:spPr>
      </p:pic>
      <p:pic>
        <p:nvPicPr>
          <p:cNvPr id="5" name="Picture 4" descr="PNG IMAGE OF A BOY"/>
          <p:cNvPicPr>
            <a:picLocks noChangeAspect="1"/>
          </p:cNvPicPr>
          <p:nvPr/>
        </p:nvPicPr>
        <p:blipFill>
          <a:blip r:embed="rId3"/>
          <a:srcRect l="13227" t="11088" r="14573" b="10079"/>
          <a:stretch>
            <a:fillRect/>
          </a:stretch>
        </p:blipFill>
        <p:spPr>
          <a:xfrm flipH="1">
            <a:off x="177358" y="2550075"/>
            <a:ext cx="2420620" cy="41249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PNG GI"/>
          <p:cNvPicPr>
            <a:picLocks noChangeAspect="1"/>
          </p:cNvPicPr>
          <p:nvPr/>
        </p:nvPicPr>
        <p:blipFill>
          <a:blip r:embed="rId4"/>
          <a:srcRect l="14696" r="24680"/>
          <a:stretch>
            <a:fillRect/>
          </a:stretch>
        </p:blipFill>
        <p:spPr>
          <a:xfrm>
            <a:off x="5940152" y="2708920"/>
            <a:ext cx="2554287" cy="34219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 Box 2"/>
          <p:cNvSpPr txBox="1"/>
          <p:nvPr/>
        </p:nvSpPr>
        <p:spPr>
          <a:xfrm>
            <a:off x="137724" y="371808"/>
            <a:ext cx="78936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</a:t>
            </a:r>
            <a:r>
              <a:rPr lang="en-US" sz="4000" b="1" dirty="0"/>
              <a:t> We  should take our breakfast </a:t>
            </a:r>
            <a:endParaRPr lang="en-US" sz="3600" b="1" dirty="0"/>
          </a:p>
          <a:p>
            <a:r>
              <a:rPr lang="en-US" sz="3600" b="1" dirty="0"/>
              <a:t>         </a:t>
            </a:r>
            <a:r>
              <a:rPr lang="en-US" sz="4000" b="1" dirty="0"/>
              <a:t>on the dinning  table. </a:t>
            </a:r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xmlns="" id="{FB3B3B0D-5BB7-41B3-B2C2-C615FD576769}"/>
              </a:ext>
            </a:extLst>
          </p:cNvPr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6845957" y="189763"/>
            <a:ext cx="2140207" cy="1069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atsApp Image 2020-07-15 at 2.18.35 P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90" y="3717032"/>
            <a:ext cx="9216000" cy="3130272"/>
          </a:xfrm>
          <a:prstGeom prst="rect">
            <a:avLst/>
          </a:prstGeom>
        </p:spPr>
      </p:pic>
      <p:pic>
        <p:nvPicPr>
          <p:cNvPr id="8" name="Content Placeholder 1" descr="WhatsApp Image 2020-07-15 at 2.18.34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48" y="224770"/>
            <a:ext cx="8904248" cy="3883502"/>
          </a:xfrm>
          <a:prstGeom prst="rect">
            <a:avLst/>
          </a:prstGeom>
          <a:effectLst/>
        </p:spPr>
      </p:pic>
      <p:pic>
        <p:nvPicPr>
          <p:cNvPr id="10" name="Google Shape;55;p13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6732240" y="385802"/>
            <a:ext cx="2054890" cy="10680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397510" y="1656715"/>
            <a:ext cx="6938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We should wear school uniform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When we are coming to school.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D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8" y="206067"/>
            <a:ext cx="8813810" cy="6445865"/>
          </a:xfrm>
          <a:prstGeom prst="rect">
            <a:avLst/>
          </a:prstGeom>
        </p:spPr>
      </p:pic>
      <p:pic>
        <p:nvPicPr>
          <p:cNvPr id="7" name="Picture 6" descr="UNIFORM"/>
          <p:cNvPicPr>
            <a:picLocks noChangeAspect="1"/>
          </p:cNvPicPr>
          <p:nvPr/>
        </p:nvPicPr>
        <p:blipFill rotWithShape="1">
          <a:blip r:embed="rId3"/>
          <a:srcRect l="7932" t="96" r="15662" b="9022"/>
          <a:stretch/>
        </p:blipFill>
        <p:spPr>
          <a:xfrm flipH="1">
            <a:off x="84628" y="2385928"/>
            <a:ext cx="3575050" cy="40674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 descr="UNIFORM1"/>
          <p:cNvPicPr>
            <a:picLocks noChangeAspect="1"/>
          </p:cNvPicPr>
          <p:nvPr/>
        </p:nvPicPr>
        <p:blipFill rotWithShape="1">
          <a:blip r:embed="rId4"/>
          <a:srcRect r="3519"/>
          <a:stretch/>
        </p:blipFill>
        <p:spPr>
          <a:xfrm>
            <a:off x="4788024" y="2051769"/>
            <a:ext cx="4355976" cy="44754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Google Shape;55;p13">
            <a:extLst>
              <a:ext uri="{FF2B5EF4-FFF2-40B4-BE49-F238E27FC236}">
                <a16:creationId xmlns:a16="http://schemas.microsoft.com/office/drawing/2014/main" xmlns="" id="{6D061E74-B306-42CF-ACA6-FFE69271D36B}"/>
              </a:ext>
            </a:extLst>
          </p:cNvPr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6444208" y="330751"/>
            <a:ext cx="2296061" cy="1202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ENTS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3907" r="16068" b="13763"/>
          <a:stretch>
            <a:fillRect/>
          </a:stretch>
        </p:blipFill>
        <p:spPr>
          <a:xfrm>
            <a:off x="107504" y="1786835"/>
            <a:ext cx="4599305" cy="4919980"/>
          </a:xfrm>
          <a:prstGeom prst="rect">
            <a:avLst/>
          </a:prstGeom>
        </p:spPr>
      </p:pic>
      <p:pic>
        <p:nvPicPr>
          <p:cNvPr id="6" name="Content Placeholder 5" descr="PARENTS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650" r="3408" b="6869"/>
          <a:stretch>
            <a:fillRect/>
          </a:stretch>
        </p:blipFill>
        <p:spPr>
          <a:xfrm>
            <a:off x="4585816" y="1601415"/>
            <a:ext cx="4185920" cy="51054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11560" y="315462"/>
            <a:ext cx="58279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We go to school</a:t>
            </a:r>
          </a:p>
          <a:p>
            <a:r>
              <a:rPr lang="en-US" sz="4000" b="1" dirty="0"/>
              <a:t>                 with our parents.</a:t>
            </a:r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xmlns="" id="{AEC95D74-C5C4-46DB-A504-99E618B688E6}"/>
              </a:ext>
            </a:extLst>
          </p:cNvPr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6701105" y="236220"/>
            <a:ext cx="2149905" cy="1069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0" y="1556792"/>
            <a:ext cx="8829040" cy="51955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23528" y="128662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We come to school  </a:t>
            </a:r>
          </a:p>
          <a:p>
            <a:r>
              <a:rPr lang="en-US" sz="4000" b="1" dirty="0"/>
              <a:t>                      in a school bus.</a:t>
            </a:r>
          </a:p>
        </p:txBody>
      </p:sp>
      <p:pic>
        <p:nvPicPr>
          <p:cNvPr id="5" name="Google Shape;55;p13">
            <a:extLst>
              <a:ext uri="{FF2B5EF4-FFF2-40B4-BE49-F238E27FC236}">
                <a16:creationId xmlns:a16="http://schemas.microsoft.com/office/drawing/2014/main" xmlns="" id="{B6E55CE6-BDBC-4992-ABF7-10A2DF2DF9D8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6774365" y="255033"/>
            <a:ext cx="2149905" cy="1069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290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26</cp:revision>
  <dcterms:created xsi:type="dcterms:W3CDTF">2020-07-14T16:37:00Z</dcterms:created>
  <dcterms:modified xsi:type="dcterms:W3CDTF">2021-11-17T07:40:47Z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86046DD8F4CF4A10A0F3D2ED6F32271A</vt:lpwstr>
  </property>
</Properties>
</file>