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1" r:id="rId2"/>
    <p:sldId id="288" r:id="rId3"/>
    <p:sldId id="289" r:id="rId4"/>
    <p:sldId id="291" r:id="rId5"/>
    <p:sldId id="290" r:id="rId6"/>
    <p:sldId id="293" r:id="rId7"/>
    <p:sldId id="292" r:id="rId8"/>
    <p:sldId id="294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9C490-96CB-44BA-9A46-94183F7232C8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EEC1A-7A7F-46BC-974A-66E76C57C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AD0D1-DA5E-468D-BE4B-BDBEC956DE5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EEC1A-7A7F-46BC-974A-66E76C57C3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8;p13"/>
          <p:cNvSpPr txBox="1"/>
          <p:nvPr/>
        </p:nvSpPr>
        <p:spPr>
          <a:xfrm>
            <a:off x="685800" y="990600"/>
            <a:ext cx="7086600" cy="67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just"/>
            <a:r>
              <a:rPr lang="en-US" sz="2400" b="1" dirty="0"/>
              <a:t>	 </a:t>
            </a:r>
            <a:r>
              <a:rPr lang="en-US" sz="4400" b="1" dirty="0">
                <a:solidFill>
                  <a:srgbClr val="FF0000"/>
                </a:solidFill>
              </a:rPr>
              <a:t>ODM PUBLIC SCHOOL</a:t>
            </a:r>
            <a:endParaRPr lang="or-IN" sz="3600" b="1" dirty="0">
              <a:solidFill>
                <a:srgbClr val="FF0000"/>
              </a:solidFill>
            </a:endParaRPr>
          </a:p>
          <a:p>
            <a:r>
              <a:rPr lang="en" sz="3200" b="1" dirty="0"/>
              <a:t>CLASS- </a:t>
            </a:r>
            <a:r>
              <a:rPr lang="en" sz="3200" b="1" dirty="0" smtClean="0"/>
              <a:t>II</a:t>
            </a:r>
            <a:endParaRPr lang="en" sz="3200" b="1" dirty="0"/>
          </a:p>
          <a:p>
            <a:r>
              <a:rPr lang="en" sz="3200" b="1" dirty="0"/>
              <a:t>SESSION- 08</a:t>
            </a:r>
          </a:p>
          <a:p>
            <a:r>
              <a:rPr lang="en" sz="3200" b="1" dirty="0"/>
              <a:t>SUBJECT : </a:t>
            </a:r>
            <a:r>
              <a:rPr lang="en" sz="3200" b="1" dirty="0" smtClean="0"/>
              <a:t> </a:t>
            </a:r>
            <a:r>
              <a:rPr lang="en" sz="3200" b="1" i="1" dirty="0"/>
              <a:t>ODIA</a:t>
            </a:r>
          </a:p>
          <a:p>
            <a:pPr algn="just"/>
            <a:r>
              <a:rPr lang="en-US" sz="3200" b="1" dirty="0"/>
              <a:t>TOPIC : </a:t>
            </a:r>
            <a:r>
              <a:rPr lang="en-US" sz="3200" b="1" i="1" dirty="0"/>
              <a:t> </a:t>
            </a:r>
            <a:r>
              <a:rPr lang="or-IN" sz="3200" b="1" i="1" dirty="0" smtClean="0"/>
              <a:t>ଏ  କାର ଯୋଗ</a:t>
            </a:r>
            <a:endParaRPr lang="en-US" sz="3200" b="1" i="1" dirty="0"/>
          </a:p>
          <a:p>
            <a:r>
              <a:rPr lang="en-US" sz="3200" b="1" dirty="0"/>
              <a:t>SUB TOPIC :   </a:t>
            </a:r>
            <a:r>
              <a:rPr lang="or-IN" sz="3200" b="1" dirty="0" smtClean="0"/>
              <a:t>ବାକ୍ୟ ଗଠନ ଓ ଲିଖନ</a:t>
            </a:r>
            <a:endParaRPr lang="en-US" sz="3200" b="1" dirty="0"/>
          </a:p>
          <a:p>
            <a:r>
              <a:rPr lang="en-US" sz="3200" b="1" dirty="0"/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0"/>
            <a:ext cx="2678654" cy="1059167"/>
          </a:xfrm>
          <a:prstGeom prst="rect">
            <a:avLst/>
          </a:prstGeom>
        </p:spPr>
      </p:pic>
      <p:pic>
        <p:nvPicPr>
          <p:cNvPr id="4" name="Google Shape;54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10200"/>
            <a:ext cx="9144000" cy="14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64068"/>
            <a:ext cx="6858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    ‘</a:t>
            </a:r>
            <a:r>
              <a:rPr lang="or-IN" sz="6600" b="1" u="sng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ଏ</a:t>
            </a:r>
            <a:r>
              <a:rPr lang="en-US" sz="6600" b="1" u="sng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’</a:t>
            </a:r>
            <a:r>
              <a:rPr lang="or-IN" sz="6600" b="1" u="sng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କାର ଯୋଗ  </a:t>
            </a:r>
            <a:endParaRPr lang="en-US" sz="6600" u="sn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798833"/>
            <a:ext cx="2678654" cy="10591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1194137"/>
            <a:ext cx="4191000" cy="1015663"/>
          </a:xfrm>
          <a:prstGeom prst="rect">
            <a:avLst/>
          </a:prstGeom>
          <a:solidFill>
            <a:schemeClr val="accent6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or-IN" sz="6000" b="1" dirty="0">
                <a:solidFill>
                  <a:srgbClr val="0070C0"/>
                </a:solidFill>
              </a:rPr>
              <a:t>କ + ଏ = କେ </a:t>
            </a:r>
            <a:r>
              <a:rPr lang="en-US" sz="6000" b="1" dirty="0">
                <a:solidFill>
                  <a:srgbClr val="0070C0"/>
                </a:solidFill>
              </a:rPr>
              <a:t>         </a:t>
            </a:r>
            <a:endParaRPr lang="or-IN" sz="6000" b="1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76800" y="1194137"/>
            <a:ext cx="3962400" cy="10156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dirty="0"/>
              <a:t>  </a:t>
            </a:r>
            <a:r>
              <a:rPr lang="or-IN" sz="6000" b="1" dirty="0">
                <a:solidFill>
                  <a:srgbClr val="0070C0"/>
                </a:solidFill>
              </a:rPr>
              <a:t>ଖ + ଏ = ଖେ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0" y="2590800"/>
            <a:ext cx="8077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5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ଗେ ଘେ ଚେ ଛେ ଜେ ଝେ </a:t>
            </a:r>
            <a:r>
              <a:rPr lang="en-US" sz="5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or-IN" sz="5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ଟେ</a:t>
            </a:r>
            <a:r>
              <a:rPr lang="or-IN" sz="5400" dirty="0"/>
              <a:t> </a:t>
            </a:r>
            <a:endParaRPr lang="en-US" sz="5400" dirty="0"/>
          </a:p>
          <a:p>
            <a:pPr algn="ctr"/>
            <a:r>
              <a:rPr lang="or-IN" sz="5400" b="1" dirty="0">
                <a:solidFill>
                  <a:srgbClr val="00B050"/>
                </a:solidFill>
              </a:rPr>
              <a:t>ଠେ ଡେ ଢ଼େ ଣେ ତେ </a:t>
            </a:r>
            <a:r>
              <a:rPr lang="en-US" sz="5400" b="1" dirty="0">
                <a:solidFill>
                  <a:srgbClr val="00B050"/>
                </a:solidFill>
              </a:rPr>
              <a:t> </a:t>
            </a:r>
            <a:r>
              <a:rPr lang="or-IN" sz="5400" b="1" dirty="0">
                <a:solidFill>
                  <a:srgbClr val="00B050"/>
                </a:solidFill>
              </a:rPr>
              <a:t>ଥେ ଦେ</a:t>
            </a:r>
            <a:endParaRPr lang="en-US" sz="5400" b="1" dirty="0">
              <a:solidFill>
                <a:srgbClr val="00B050"/>
              </a:solidFill>
            </a:endParaRPr>
          </a:p>
          <a:p>
            <a:pPr algn="ctr"/>
            <a:r>
              <a:rPr lang="or-IN" sz="5400" b="1" dirty="0">
                <a:solidFill>
                  <a:srgbClr val="C00000"/>
                </a:solidFill>
              </a:rPr>
              <a:t>ଧେ ନେ ପେ ଫେ ବେ ଭେ ମେ</a:t>
            </a:r>
            <a:endParaRPr lang="en-US" sz="5400" b="1" dirty="0">
              <a:solidFill>
                <a:srgbClr val="C00000"/>
              </a:solidFill>
            </a:endParaRPr>
          </a:p>
          <a:p>
            <a:pPr algn="ctr"/>
            <a:r>
              <a:rPr lang="or-IN" sz="5400" b="1" dirty="0">
                <a:solidFill>
                  <a:srgbClr val="002060"/>
                </a:solidFill>
              </a:rPr>
              <a:t>ଯେ ରେ ଳେ ଶେ ଷେ  ସେ ହେ</a:t>
            </a:r>
            <a:r>
              <a:rPr lang="or-IN" sz="3200" b="1" dirty="0">
                <a:solidFill>
                  <a:srgbClr val="002060"/>
                </a:solidFill>
              </a:rPr>
              <a:t> 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600200"/>
            <a:ext cx="7315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>
                <a:solidFill>
                  <a:srgbClr val="0070C0"/>
                </a:solidFill>
              </a:rPr>
              <a:t>				</a:t>
            </a:r>
          </a:p>
          <a:p>
            <a:pPr>
              <a:lnSpc>
                <a:spcPct val="150000"/>
              </a:lnSpc>
            </a:pPr>
            <a:endParaRPr lang="en-US" sz="4400" b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endParaRPr lang="en-US" sz="4400" b="1" dirty="0">
              <a:solidFill>
                <a:srgbClr val="0070C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257800"/>
            <a:ext cx="2286000" cy="1524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057400" y="304800"/>
            <a:ext cx="44694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sz="5400" b="1" u="sng" dirty="0">
                <a:solidFill>
                  <a:srgbClr val="002060"/>
                </a:solidFill>
              </a:rPr>
              <a:t>ଆସ ବାକ୍ୟ ଗଢିବା </a:t>
            </a:r>
            <a:endParaRPr lang="en-US" sz="5400" b="1" u="sng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" y="1371600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3600" b="1" dirty="0"/>
              <a:t>ଛେଳି ଛୁଆଟିକି  ଦେଖ </a:t>
            </a:r>
            <a:r>
              <a:rPr lang="en-US" sz="3600" b="1" dirty="0"/>
              <a:t>I        </a:t>
            </a:r>
          </a:p>
          <a:p>
            <a:r>
              <a:rPr lang="en-US" sz="3600" b="1" dirty="0"/>
              <a:t>                             </a:t>
            </a:r>
            <a:r>
              <a:rPr lang="or-IN" sz="3600" b="1" dirty="0"/>
              <a:t>ମେଷ ଛୁଆଟିକୁ ରଖ </a:t>
            </a:r>
            <a:r>
              <a:rPr lang="en-US" sz="3600" b="1" dirty="0"/>
              <a:t>I 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pic>
        <p:nvPicPr>
          <p:cNvPr id="13" name="Picture 2" descr="C:\Users\Personal\Desktop\hqdefaul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552700"/>
            <a:ext cx="7696200" cy="33147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2626377" y="4419600"/>
            <a:ext cx="1899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sz="3600" b="1" dirty="0" smtClean="0"/>
              <a:t>ମେଷ  </a:t>
            </a:r>
            <a:r>
              <a:rPr lang="or-IN" sz="3600" b="1" dirty="0"/>
              <a:t>ଛୁଆ</a:t>
            </a:r>
            <a:endParaRPr lang="en-US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257800"/>
            <a:ext cx="2286000" cy="1524000"/>
          </a:xfrm>
          <a:prstGeom prst="rect">
            <a:avLst/>
          </a:prstGeom>
        </p:spPr>
      </p:pic>
      <p:pic>
        <p:nvPicPr>
          <p:cNvPr id="1027" name="Picture 3" descr="C:\Users\Personal\Desktop\download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343400"/>
            <a:ext cx="2667000" cy="2133600"/>
          </a:xfrm>
          <a:prstGeom prst="rect">
            <a:avLst/>
          </a:prstGeom>
          <a:noFill/>
        </p:spPr>
      </p:pic>
      <p:pic>
        <p:nvPicPr>
          <p:cNvPr id="1028" name="Picture 4" descr="C:\Users\Personal\Desktop\images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4200525"/>
            <a:ext cx="3505200" cy="1819275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1676400" y="5726668"/>
            <a:ext cx="14350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sz="3200" dirty="0">
                <a:solidFill>
                  <a:schemeClr val="bg1"/>
                </a:solidFill>
              </a:rPr>
              <a:t>ଶୁଅ</a:t>
            </a:r>
            <a:r>
              <a:rPr lang="en-US" sz="3200" dirty="0">
                <a:solidFill>
                  <a:schemeClr val="bg1"/>
                </a:solidFill>
              </a:rPr>
              <a:t>I</a:t>
            </a:r>
            <a:r>
              <a:rPr lang="or-IN" sz="3200" dirty="0">
                <a:solidFill>
                  <a:schemeClr val="bg1"/>
                </a:solidFill>
              </a:rPr>
              <a:t>ଶ</a:t>
            </a:r>
            <a:r>
              <a:rPr lang="en-US" sz="3200" dirty="0">
                <a:solidFill>
                  <a:schemeClr val="bg1"/>
                </a:solidFill>
              </a:rPr>
              <a:t>I</a:t>
            </a:r>
            <a:r>
              <a:rPr lang="or-IN" sz="3200" dirty="0">
                <a:solidFill>
                  <a:schemeClr val="bg1"/>
                </a:solidFill>
              </a:rPr>
              <a:t>ରି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95400" y="2256472"/>
            <a:ext cx="69342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4400" b="1" dirty="0"/>
              <a:t>ଚକରେ ଲଗାଅ ଅଖ </a:t>
            </a:r>
            <a:r>
              <a:rPr lang="en-US" sz="4400" b="1" dirty="0"/>
              <a:t>I</a:t>
            </a:r>
            <a:r>
              <a:rPr lang="en-US" sz="3600" b="1" dirty="0"/>
              <a:t> </a:t>
            </a:r>
          </a:p>
          <a:p>
            <a:r>
              <a:rPr lang="en-US" sz="3600" b="1" dirty="0"/>
              <a:t>                          </a:t>
            </a:r>
            <a:r>
              <a:rPr lang="en-US" sz="4400" b="1" dirty="0"/>
              <a:t> </a:t>
            </a:r>
            <a:r>
              <a:rPr lang="or-IN" sz="4400" b="1" dirty="0"/>
              <a:t>ପାକଲା ଵେଲକୁ ଚାଖ </a:t>
            </a:r>
            <a:endParaRPr lang="en-US" sz="3600" b="1" dirty="0"/>
          </a:p>
          <a:p>
            <a:r>
              <a:rPr lang="en-US" dirty="0"/>
              <a:t>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867400"/>
            <a:ext cx="2678654" cy="99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57200" y="152400"/>
            <a:ext cx="685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4800" b="1" u="sng" dirty="0"/>
              <a:t> </a:t>
            </a:r>
            <a:endParaRPr lang="en-US" sz="6000" b="1" u="sng" dirty="0">
              <a:solidFill>
                <a:srgbClr val="002060"/>
              </a:solidFill>
            </a:endParaRPr>
          </a:p>
          <a:p>
            <a:r>
              <a:rPr lang="en-US" sz="6000" b="1" u="sng" dirty="0"/>
              <a:t> </a:t>
            </a:r>
            <a:endParaRPr lang="or-IN" sz="5400" b="1" u="sng" dirty="0"/>
          </a:p>
        </p:txBody>
      </p:sp>
      <p:sp>
        <p:nvSpPr>
          <p:cNvPr id="17" name="Rectangle 16"/>
          <p:cNvSpPr/>
          <p:nvPr/>
        </p:nvSpPr>
        <p:spPr>
          <a:xfrm>
            <a:off x="2895600" y="2362200"/>
            <a:ext cx="167545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sz="6000" b="1" dirty="0">
                <a:solidFill>
                  <a:schemeClr val="bg1"/>
                </a:solidFill>
              </a:rPr>
              <a:t>ସେନା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3" name="AutoShape 4" descr="C:\Users\Personal\Desktop\cow-isolated-on-white-background-260nw-1497503726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66800" y="1676400"/>
            <a:ext cx="7696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4000" b="1" dirty="0"/>
              <a:t>ଲେଖା ପଢାରେ ଦିଅ ମନ </a:t>
            </a:r>
            <a:r>
              <a:rPr lang="en-US" sz="4000" b="1" dirty="0"/>
              <a:t>I</a:t>
            </a:r>
          </a:p>
          <a:p>
            <a:r>
              <a:rPr lang="en-US" sz="3200" b="1" dirty="0"/>
              <a:t>                </a:t>
            </a:r>
            <a:r>
              <a:rPr lang="en-US" sz="4000" b="1" dirty="0"/>
              <a:t>            </a:t>
            </a:r>
            <a:r>
              <a:rPr lang="or-IN" sz="4000" b="1" dirty="0"/>
              <a:t>ହେଳା ନ କର ଶିଶୁଗଣ </a:t>
            </a:r>
            <a:r>
              <a:rPr lang="en-US" sz="4000" b="1" dirty="0"/>
              <a:t>I</a:t>
            </a:r>
            <a:r>
              <a:rPr lang="en-US" sz="3200" b="1" dirty="0"/>
              <a:t> </a:t>
            </a:r>
          </a:p>
        </p:txBody>
      </p:sp>
      <p:pic>
        <p:nvPicPr>
          <p:cNvPr id="13" name="Picture 5" descr="C:\Users\Personal\Desktop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" y="3048000"/>
            <a:ext cx="6591300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676401"/>
            <a:ext cx="7924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4400" b="1" dirty="0"/>
              <a:t>ଖେଳା</a:t>
            </a:r>
            <a:r>
              <a:rPr lang="en-US" sz="4400" b="1" dirty="0"/>
              <a:t> </a:t>
            </a:r>
            <a:r>
              <a:rPr lang="or-IN" sz="4400" b="1" dirty="0"/>
              <a:t>କର ହେ ପଢା ସାରି </a:t>
            </a:r>
            <a:r>
              <a:rPr lang="en-US" sz="4400" b="1" dirty="0"/>
              <a:t>I </a:t>
            </a:r>
          </a:p>
          <a:p>
            <a:r>
              <a:rPr lang="en-US" sz="4400" b="1" dirty="0"/>
              <a:t>                           </a:t>
            </a:r>
            <a:r>
              <a:rPr lang="or-IN" sz="4400" b="1" dirty="0"/>
              <a:t>ଦେଖିବ ଆସ ଶୁଆଶାରି </a:t>
            </a:r>
            <a:r>
              <a:rPr lang="en-US" sz="4400" b="1" dirty="0"/>
              <a:t>I </a:t>
            </a:r>
          </a:p>
        </p:txBody>
      </p:sp>
      <p:pic>
        <p:nvPicPr>
          <p:cNvPr id="2050" name="Picture 2" descr="C:\Users\Personal\Desktop\images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167062"/>
            <a:ext cx="8077200" cy="2928938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638800"/>
            <a:ext cx="2678654" cy="1219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334000"/>
            <a:ext cx="2678654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00200" y="482025"/>
            <a:ext cx="5791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4400" b="1" u="sng" dirty="0"/>
              <a:t>ଏ  କାର ଶବ୍ଦକୁ ବାଛ ଓ ଲେଖ</a:t>
            </a:r>
            <a:endParaRPr lang="en-US" sz="4400" b="1" u="sng" dirty="0"/>
          </a:p>
        </p:txBody>
      </p:sp>
      <p:sp>
        <p:nvSpPr>
          <p:cNvPr id="6" name="Rectangle 5"/>
          <p:cNvSpPr/>
          <p:nvPr/>
        </p:nvSpPr>
        <p:spPr>
          <a:xfrm>
            <a:off x="914400" y="1905000"/>
            <a:ext cx="6781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or-IN" sz="4000" b="1" u="sng" dirty="0">
                <a:solidFill>
                  <a:srgbClr val="FF0000"/>
                </a:solidFill>
              </a:rPr>
              <a:t>ଲେଖାପଢାରେ </a:t>
            </a:r>
            <a:r>
              <a:rPr lang="or-IN" sz="4000" dirty="0">
                <a:solidFill>
                  <a:srgbClr val="FF0000"/>
                </a:solidFill>
              </a:rPr>
              <a:t>ଦିଅ ମନ </a:t>
            </a:r>
            <a:r>
              <a:rPr lang="en-US" sz="4000" dirty="0">
                <a:solidFill>
                  <a:srgbClr val="FF0000"/>
                </a:solidFill>
              </a:rPr>
              <a:t>I</a:t>
            </a:r>
          </a:p>
          <a:p>
            <a:pPr>
              <a:buFont typeface="Wingdings" pitchFamily="2" charset="2"/>
              <a:buChar char="ü"/>
            </a:pP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or-IN" sz="4000" b="1" u="sng" dirty="0">
                <a:solidFill>
                  <a:srgbClr val="FF0000"/>
                </a:solidFill>
              </a:rPr>
              <a:t>ଖେଳା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or-IN" sz="4000" dirty="0">
                <a:solidFill>
                  <a:srgbClr val="FF0000"/>
                </a:solidFill>
              </a:rPr>
              <a:t>କର </a:t>
            </a:r>
            <a:r>
              <a:rPr lang="or-IN" sz="4000" b="1" u="sng" dirty="0">
                <a:solidFill>
                  <a:srgbClr val="FF0000"/>
                </a:solidFill>
              </a:rPr>
              <a:t>ହେ</a:t>
            </a:r>
            <a:r>
              <a:rPr lang="or-IN" sz="4000" dirty="0">
                <a:solidFill>
                  <a:srgbClr val="FF0000"/>
                </a:solidFill>
              </a:rPr>
              <a:t> ପଢା ସାରି </a:t>
            </a:r>
            <a:r>
              <a:rPr lang="en-US" sz="4000" dirty="0">
                <a:solidFill>
                  <a:srgbClr val="FF0000"/>
                </a:solidFill>
              </a:rPr>
              <a:t>I</a:t>
            </a:r>
          </a:p>
          <a:p>
            <a:pPr>
              <a:buFont typeface="Wingdings" pitchFamily="2" charset="2"/>
              <a:buChar char="ü"/>
            </a:pPr>
            <a:r>
              <a:rPr lang="or-IN" sz="4000" b="1" u="sng" dirty="0">
                <a:solidFill>
                  <a:srgbClr val="FF0000"/>
                </a:solidFill>
              </a:rPr>
              <a:t>ଦେଖିବ</a:t>
            </a:r>
            <a:r>
              <a:rPr lang="or-IN" sz="4000" dirty="0">
                <a:solidFill>
                  <a:srgbClr val="FF0000"/>
                </a:solidFill>
              </a:rPr>
              <a:t> ଆସ ଶୁଆଶାରି </a:t>
            </a:r>
            <a:r>
              <a:rPr lang="en-US" sz="4000" dirty="0">
                <a:solidFill>
                  <a:srgbClr val="FF0000"/>
                </a:solidFill>
              </a:rPr>
              <a:t>I </a:t>
            </a:r>
          </a:p>
          <a:p>
            <a:pPr>
              <a:buFont typeface="Wingdings" pitchFamily="2" charset="2"/>
              <a:buChar char="ü"/>
            </a:pPr>
            <a:r>
              <a:rPr lang="or-IN" sz="4000" b="1" u="sng" dirty="0">
                <a:solidFill>
                  <a:srgbClr val="FF0000"/>
                </a:solidFill>
              </a:rPr>
              <a:t>ହେଳା</a:t>
            </a:r>
            <a:r>
              <a:rPr lang="or-IN" sz="4000" dirty="0">
                <a:solidFill>
                  <a:srgbClr val="FF0000"/>
                </a:solidFill>
              </a:rPr>
              <a:t> ନ କର ଶିଶୁଗଣ </a:t>
            </a:r>
            <a:r>
              <a:rPr lang="en-US" sz="4000" dirty="0">
                <a:solidFill>
                  <a:srgbClr val="FF0000"/>
                </a:solidFill>
              </a:rPr>
              <a:t>I</a:t>
            </a:r>
          </a:p>
          <a:p>
            <a:pPr>
              <a:buFont typeface="Wingdings" pitchFamily="2" charset="2"/>
              <a:buChar char="ü"/>
            </a:pPr>
            <a:r>
              <a:rPr lang="or-IN" sz="4000" b="1" u="sng" dirty="0">
                <a:solidFill>
                  <a:srgbClr val="FF0000"/>
                </a:solidFill>
              </a:rPr>
              <a:t>ଚକରେ </a:t>
            </a:r>
            <a:r>
              <a:rPr lang="or-IN" sz="4000" dirty="0">
                <a:solidFill>
                  <a:srgbClr val="FF0000"/>
                </a:solidFill>
              </a:rPr>
              <a:t>ଲଗାଅ ଅଖ </a:t>
            </a:r>
            <a:r>
              <a:rPr lang="en-US" sz="4000" dirty="0">
                <a:solidFill>
                  <a:srgbClr val="FF0000"/>
                </a:solidFill>
              </a:rPr>
              <a:t>I</a:t>
            </a:r>
            <a:r>
              <a:rPr lang="en-US" sz="4000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or-IN" sz="4000" dirty="0">
                <a:solidFill>
                  <a:srgbClr val="FF0000"/>
                </a:solidFill>
              </a:rPr>
              <a:t>ପାକଲା </a:t>
            </a:r>
            <a:r>
              <a:rPr lang="or-IN" sz="4000" b="1" u="sng" dirty="0">
                <a:solidFill>
                  <a:srgbClr val="FF0000"/>
                </a:solidFill>
              </a:rPr>
              <a:t>ଵେଲକୁ</a:t>
            </a:r>
            <a:r>
              <a:rPr lang="or-IN" sz="4000" dirty="0">
                <a:solidFill>
                  <a:srgbClr val="FF0000"/>
                </a:solidFill>
              </a:rPr>
              <a:t> ଚାଖ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896070"/>
            <a:ext cx="327149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4400" b="1" u="sng" dirty="0">
                <a:solidFill>
                  <a:srgbClr val="FF0000"/>
                </a:solidFill>
              </a:rPr>
              <a:t>ସଜାଡି ଲେଖ </a:t>
            </a:r>
            <a:endParaRPr lang="en-US" sz="4400" b="1" u="sng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362200"/>
            <a:ext cx="2362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/>
          </a:p>
          <a:p>
            <a:r>
              <a:rPr lang="or-IN" sz="4400" b="1" dirty="0"/>
              <a:t>ଶୁରିଆଶା </a:t>
            </a:r>
            <a:endParaRPr lang="en-US" sz="4400" b="1" dirty="0"/>
          </a:p>
          <a:p>
            <a:r>
              <a:rPr lang="or-IN" sz="4400" b="1" dirty="0"/>
              <a:t>ଛୁମେଷଆପାଲାକ</a:t>
            </a:r>
            <a:endParaRPr lang="en-US" sz="4400" b="1" dirty="0"/>
          </a:p>
          <a:p>
            <a:r>
              <a:rPr lang="or-IN" sz="4400" b="1" dirty="0"/>
              <a:t>ଶିଗଣଶୁ</a:t>
            </a:r>
            <a:endParaRPr lang="en-US" sz="4400" b="1" dirty="0"/>
          </a:p>
          <a:p>
            <a:r>
              <a:rPr lang="or-IN" sz="4400" b="1" dirty="0"/>
              <a:t>ଆଶଦେ</a:t>
            </a:r>
            <a:endParaRPr lang="en-US" sz="4400" b="1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971800" y="457200"/>
            <a:ext cx="29515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6000" b="1" u="sng" dirty="0">
                <a:solidFill>
                  <a:srgbClr val="C00000"/>
                </a:solidFill>
              </a:rPr>
              <a:t>ଗୃହ କାର୍ଯ୍ୟ </a:t>
            </a:r>
            <a:endParaRPr lang="en-US" sz="6000" b="1" u="sng" dirty="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334000"/>
            <a:ext cx="2678654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en-US" sz="4800" b="1" dirty="0"/>
              <a:t>THANKING YOU</a:t>
            </a:r>
          </a:p>
          <a:p>
            <a:pPr algn="ctr">
              <a:buNone/>
            </a:pPr>
            <a:r>
              <a:rPr lang="en-US" sz="48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334000"/>
            <a:ext cx="2678654" cy="152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146</Words>
  <Application>Microsoft Office PowerPoint</Application>
  <PresentationFormat>On-screen Show (4:3)</PresentationFormat>
  <Paragraphs>51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HOME</cp:lastModifiedBy>
  <cp:revision>54</cp:revision>
  <dcterms:created xsi:type="dcterms:W3CDTF">2006-08-16T00:00:00Z</dcterms:created>
  <dcterms:modified xsi:type="dcterms:W3CDTF">2021-04-28T00:48:25Z</dcterms:modified>
</cp:coreProperties>
</file>