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9" r:id="rId3"/>
    <p:sldId id="280" r:id="rId4"/>
    <p:sldId id="260" r:id="rId5"/>
    <p:sldId id="271" r:id="rId6"/>
    <p:sldId id="269" r:id="rId7"/>
    <p:sldId id="261" r:id="rId8"/>
    <p:sldId id="262" r:id="rId9"/>
    <p:sldId id="274" r:id="rId10"/>
    <p:sldId id="272" r:id="rId11"/>
    <p:sldId id="263" r:id="rId12"/>
    <p:sldId id="264" r:id="rId13"/>
    <p:sldId id="275" r:id="rId14"/>
    <p:sldId id="282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0242-1DF5-45D6-B336-6FF314689603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57EFD-5A92-4AD8-9E9D-7F09418DC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57EFD-5A92-4AD8-9E9D-7F09418DC9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3"/>
          <p:cNvSpPr txBox="1"/>
          <p:nvPr/>
        </p:nvSpPr>
        <p:spPr>
          <a:xfrm>
            <a:off x="685800" y="106680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/>
              <a:t>	 </a:t>
            </a:r>
            <a:r>
              <a:rPr lang="en-US" sz="4400" b="1" dirty="0">
                <a:solidFill>
                  <a:srgbClr val="FF0000"/>
                </a:solidFill>
              </a:rPr>
              <a:t>ODM PUBLIC SCHOOL</a:t>
            </a:r>
            <a:endParaRPr lang="or-IN" sz="3600" b="1" dirty="0">
              <a:solidFill>
                <a:srgbClr val="FF0000"/>
              </a:solidFill>
            </a:endParaRPr>
          </a:p>
          <a:p>
            <a:pPr algn="just"/>
            <a:endParaRPr lang="or-IN" sz="3600" b="1" dirty="0">
              <a:solidFill>
                <a:srgbClr val="FF0000"/>
              </a:solidFill>
            </a:endParaRPr>
          </a:p>
          <a:p>
            <a:r>
              <a:rPr lang="en" sz="3200" b="1" dirty="0"/>
              <a:t>CLASS- </a:t>
            </a:r>
            <a:r>
              <a:rPr lang="en" sz="3200" b="1" dirty="0" smtClean="0"/>
              <a:t>II</a:t>
            </a:r>
            <a:endParaRPr lang="en" sz="3200" b="1" dirty="0"/>
          </a:p>
          <a:p>
            <a:r>
              <a:rPr lang="en" sz="3200" b="1" dirty="0"/>
              <a:t>SESSION- </a:t>
            </a:r>
            <a:r>
              <a:rPr lang="en" sz="3200" b="1" dirty="0" smtClean="0"/>
              <a:t>04</a:t>
            </a:r>
            <a:endParaRPr lang="en" sz="3200" b="1" dirty="0"/>
          </a:p>
          <a:p>
            <a:r>
              <a:rPr lang="en" sz="3200" b="1" dirty="0"/>
              <a:t>SUBJECT : </a:t>
            </a:r>
            <a:r>
              <a:rPr lang="en" sz="3200" b="1" dirty="0" smtClean="0"/>
              <a:t> </a:t>
            </a:r>
            <a:r>
              <a:rPr lang="en" sz="3200" b="1" i="1" dirty="0"/>
              <a:t>ODIA </a:t>
            </a:r>
          </a:p>
          <a:p>
            <a:pPr algn="just"/>
            <a:r>
              <a:rPr lang="en-US" sz="3200" b="1" dirty="0"/>
              <a:t>TOPIC : </a:t>
            </a:r>
            <a:r>
              <a:rPr lang="or-IN" sz="3200" b="1" dirty="0" smtClean="0"/>
              <a:t>“ଊ” </a:t>
            </a:r>
            <a:r>
              <a:rPr lang="or-IN" sz="3200" dirty="0"/>
              <a:t>କାର</a:t>
            </a:r>
            <a:r>
              <a:rPr lang="or-IN" sz="3200" b="1" dirty="0"/>
              <a:t> </a:t>
            </a:r>
            <a:endParaRPr lang="en-US" sz="3200" b="1" i="1" dirty="0"/>
          </a:p>
          <a:p>
            <a:r>
              <a:rPr lang="en-US" sz="3200" b="1" dirty="0"/>
              <a:t>SUB TOPIC : </a:t>
            </a:r>
            <a:r>
              <a:rPr lang="or-IN" sz="3200" b="1" dirty="0" smtClean="0"/>
              <a:t>ମାତ୍ରା ପରିଚୟ ଓ ଶବ୍ଦ ଗଠନ </a:t>
            </a:r>
            <a:endParaRPr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57400" cy="1143001"/>
          </a:xfrm>
          <a:prstGeom prst="rect">
            <a:avLst/>
          </a:prstGeom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/>
            </a:r>
            <a:br>
              <a:rPr lang="en-US" sz="6600" dirty="0"/>
            </a:br>
            <a:r>
              <a:rPr lang="or-IN" sz="6600" b="1" u="sng" dirty="0">
                <a:solidFill>
                  <a:srgbClr val="FF0000"/>
                </a:solidFill>
              </a:rPr>
              <a:t>ଶୁନ୍ୟ ସ୍ଥାନ ପୂରଣ କର</a:t>
            </a:r>
            <a:r>
              <a:rPr lang="or-IN" sz="6600" dirty="0"/>
              <a:t/>
            </a:r>
            <a:br>
              <a:rPr lang="or-IN" sz="6600" dirty="0"/>
            </a:b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or-IN" sz="4000" b="1" dirty="0"/>
              <a:t>ବ</a:t>
            </a:r>
            <a:r>
              <a:rPr lang="en-US" sz="4000" b="1" dirty="0"/>
              <a:t> __</a:t>
            </a:r>
            <a:r>
              <a:rPr lang="or-IN" sz="4000" b="1" dirty="0"/>
              <a:t>ମାଳି</a:t>
            </a:r>
          </a:p>
          <a:p>
            <a:pPr>
              <a:lnSpc>
                <a:spcPct val="150000"/>
              </a:lnSpc>
            </a:pPr>
            <a:r>
              <a:rPr lang="or-IN" sz="4000" b="1" dirty="0"/>
              <a:t>ବାଜ</a:t>
            </a:r>
            <a:r>
              <a:rPr lang="en-US" sz="4000" b="1" dirty="0"/>
              <a:t>__</a:t>
            </a:r>
            <a:endParaRPr lang="or-IN" sz="4000" b="1" dirty="0"/>
          </a:p>
          <a:p>
            <a:pPr>
              <a:lnSpc>
                <a:spcPct val="150000"/>
              </a:lnSpc>
            </a:pPr>
            <a:r>
              <a:rPr lang="en-US" sz="4000" b="1" dirty="0"/>
              <a:t>__</a:t>
            </a:r>
            <a:r>
              <a:rPr lang="or-IN" sz="4000" b="1" dirty="0"/>
              <a:t>ଣ</a:t>
            </a:r>
            <a:r>
              <a:rPr lang="en-US" sz="4000" b="1" dirty="0"/>
              <a:t>__</a:t>
            </a:r>
            <a:r>
              <a:rPr lang="or-IN" sz="4000" b="1" dirty="0"/>
              <a:t>ଣ</a:t>
            </a:r>
          </a:p>
          <a:p>
            <a:pPr>
              <a:lnSpc>
                <a:spcPct val="150000"/>
              </a:lnSpc>
            </a:pPr>
            <a:r>
              <a:rPr lang="or-IN" sz="4000" b="1" dirty="0"/>
              <a:t>ଅପ</a:t>
            </a:r>
            <a:r>
              <a:rPr lang="en-US" sz="4000" b="1" dirty="0"/>
              <a:t>__</a:t>
            </a:r>
            <a:r>
              <a:rPr lang="or-IN" sz="4000" b="1" dirty="0"/>
              <a:t>ପ</a:t>
            </a:r>
          </a:p>
          <a:p>
            <a:pPr>
              <a:lnSpc>
                <a:spcPct val="150000"/>
              </a:lnSpc>
            </a:pPr>
            <a:r>
              <a:rPr lang="or-IN" sz="4000" b="1" dirty="0"/>
              <a:t>ପଳା</a:t>
            </a:r>
            <a:r>
              <a:rPr lang="en-US" sz="4000" b="1" dirty="0"/>
              <a:t>__</a:t>
            </a:r>
            <a:endParaRPr lang="or-IN" sz="40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714999"/>
            <a:ext cx="2057400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sz="6600" b="1" u="sng" dirty="0">
                <a:solidFill>
                  <a:srgbClr val="FF0000"/>
                </a:solidFill>
              </a:rPr>
              <a:t>ଉତ୍ତର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or-IN" sz="4000" b="1" dirty="0"/>
              <a:t>ବ</a:t>
            </a:r>
            <a:r>
              <a:rPr lang="or-IN" sz="5200" b="1" u="sng" dirty="0">
                <a:solidFill>
                  <a:srgbClr val="FF0000"/>
                </a:solidFill>
              </a:rPr>
              <a:t>ନ</a:t>
            </a:r>
            <a:r>
              <a:rPr lang="or-IN" sz="4000" b="1" dirty="0"/>
              <a:t>ମାଳି</a:t>
            </a:r>
          </a:p>
          <a:p>
            <a:pPr>
              <a:lnSpc>
                <a:spcPct val="150000"/>
              </a:lnSpc>
            </a:pPr>
            <a:r>
              <a:rPr lang="or-IN" sz="4000" b="1" dirty="0"/>
              <a:t>ବାଜ</a:t>
            </a:r>
            <a:r>
              <a:rPr lang="or-IN" sz="4800" b="1" u="sng" dirty="0">
                <a:solidFill>
                  <a:srgbClr val="FF0000"/>
                </a:solidFill>
              </a:rPr>
              <a:t>ଇ</a:t>
            </a:r>
            <a:endParaRPr lang="or-IN" sz="40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5200" b="1" u="sng" dirty="0">
                <a:solidFill>
                  <a:srgbClr val="FF0000"/>
                </a:solidFill>
              </a:rPr>
              <a:t>ଋ</a:t>
            </a:r>
            <a:r>
              <a:rPr lang="or-IN" sz="4000" b="1" dirty="0"/>
              <a:t>ଣ</a:t>
            </a:r>
            <a:r>
              <a:rPr lang="or-IN" sz="4700" b="1" u="sng" dirty="0">
                <a:solidFill>
                  <a:srgbClr val="FF0000"/>
                </a:solidFill>
              </a:rPr>
              <a:t>ଝୁ</a:t>
            </a:r>
            <a:r>
              <a:rPr lang="or-IN" sz="4000" b="1" dirty="0"/>
              <a:t>ଣ</a:t>
            </a:r>
          </a:p>
          <a:p>
            <a:pPr>
              <a:lnSpc>
                <a:spcPct val="150000"/>
              </a:lnSpc>
            </a:pPr>
            <a:r>
              <a:rPr lang="or-IN" sz="4000" b="1" dirty="0"/>
              <a:t>ଅପ</a:t>
            </a:r>
            <a:r>
              <a:rPr lang="or-IN" sz="5200" b="1" u="sng" dirty="0">
                <a:solidFill>
                  <a:srgbClr val="FF0000"/>
                </a:solidFill>
              </a:rPr>
              <a:t>ରୂ</a:t>
            </a:r>
            <a:r>
              <a:rPr lang="or-IN" sz="4000" b="1" dirty="0"/>
              <a:t>ପ</a:t>
            </a:r>
          </a:p>
          <a:p>
            <a:pPr>
              <a:lnSpc>
                <a:spcPct val="150000"/>
              </a:lnSpc>
            </a:pPr>
            <a:r>
              <a:rPr lang="or-IN" sz="4000" b="1" dirty="0"/>
              <a:t>ପଳା</a:t>
            </a:r>
            <a:r>
              <a:rPr lang="or-IN" sz="5200" b="1" u="sng" dirty="0">
                <a:solidFill>
                  <a:srgbClr val="FF0000"/>
                </a:solidFill>
              </a:rPr>
              <a:t>ଇ</a:t>
            </a:r>
            <a:endParaRPr lang="or-IN" sz="4000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714999"/>
            <a:ext cx="2057400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or-IN" sz="5300" b="1" u="sng" dirty="0">
                <a:solidFill>
                  <a:srgbClr val="FF0000"/>
                </a:solidFill>
              </a:rPr>
              <a:t>ଆଦ୍ୟ ରେ "ର" ଥାଇ ୫ ଟି ଶବ୍ଦ ଲେଖ</a:t>
            </a:r>
            <a:endParaRPr lang="en-US" sz="53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981200"/>
            <a:ext cx="213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714999"/>
            <a:ext cx="2057400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or-IN" b="1" u="sng" dirty="0">
                <a:solidFill>
                  <a:srgbClr val="FF0000"/>
                </a:solidFill>
              </a:rPr>
              <a:t>ଆଦ୍ୟ ରେ "ର" ଥାଇ ୫ ଟି ଶବ୍ଦ ଲେଖ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or-IN" b="1" u="sng" dirty="0">
                <a:solidFill>
                  <a:srgbClr val="FF0000"/>
                </a:solidFill>
              </a:rPr>
              <a:t> </a:t>
            </a:r>
            <a:r>
              <a:rPr lang="or-IN" sz="6000" b="1" u="sng" dirty="0">
                <a:solidFill>
                  <a:srgbClr val="FF0000"/>
                </a:solidFill>
              </a:rPr>
              <a:t>ଉତ୍ତର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or-IN" sz="4800" b="1" dirty="0"/>
              <a:t>ରଥ</a:t>
            </a:r>
          </a:p>
          <a:p>
            <a:r>
              <a:rPr lang="or-IN" sz="4800" b="1" dirty="0"/>
              <a:t>ରବର</a:t>
            </a:r>
          </a:p>
          <a:p>
            <a:r>
              <a:rPr lang="or-IN" sz="4800" b="1" dirty="0"/>
              <a:t>ରଚନା</a:t>
            </a:r>
          </a:p>
          <a:p>
            <a:r>
              <a:rPr lang="or-IN" sz="4800" b="1" dirty="0"/>
              <a:t>ରଜ</a:t>
            </a:r>
          </a:p>
          <a:p>
            <a:r>
              <a:rPr lang="or-IN" sz="4800" b="1" dirty="0"/>
              <a:t>ରବିବାର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714999"/>
            <a:ext cx="2057400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ଅଧ୍ୟୟନରୁ ଲବ୍ଧଜ୍ଞାନର   ଫଳାଫଳ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20600" cy="4555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ପିଲାମାନଙ୍କର  ଶ୍ରବଣ , ପଠନ ଓ ଲିଖନ ଶୈଳୀର ଅଭିବୃଦ୍ଧି ହେବ</a:t>
            </a:r>
          </a:p>
          <a:p>
            <a:pPr>
              <a:buNone/>
            </a:pPr>
            <a:r>
              <a:rPr lang="or-IN" dirty="0" smtClean="0"/>
              <a:t>ଶବ୍ଦ ଜ୍ଞାନ ବିକଶିତ ହେବ ଓ ଅଧିକ ଜ୍ଞାନ ଆହରଣ ପାଇଁ ଆଗ୍ରହ  ବଢିବ</a:t>
            </a:r>
          </a:p>
        </p:txBody>
      </p:sp>
      <p:pic>
        <p:nvPicPr>
          <p:cNvPr id="4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867400"/>
            <a:ext cx="20574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ersonal\Desktop\od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763000" cy="6400800"/>
          </a:xfrm>
          <a:prstGeom prst="rect">
            <a:avLst/>
          </a:prstGeom>
          <a:noFill/>
        </p:spPr>
      </p:pic>
      <p:pic>
        <p:nvPicPr>
          <p:cNvPr id="7" name="Picture 6" descr="C:\Users\Personal\Desktop\od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763000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71600" y="457200"/>
            <a:ext cx="6172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1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ଧନ୍ୟବାଦ</a:t>
            </a:r>
            <a:endParaRPr lang="en-US" sz="1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3472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6400800" cy="4906963"/>
          </a:xfrm>
        </p:spPr>
        <p:txBody>
          <a:bodyPr/>
          <a:lstStyle/>
          <a:p>
            <a:pPr algn="ctr"/>
            <a:endParaRPr lang="en-GB" dirty="0"/>
          </a:p>
          <a:p>
            <a:pPr algn="ctr">
              <a:buNone/>
            </a:pPr>
            <a:endParaRPr lang="en-GB" sz="4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04800"/>
            <a:ext cx="6934200" cy="59093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or-I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or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ଦ୍ଵିତୀୟ ଶ୍ରେଣୀ</a:t>
            </a:r>
          </a:p>
          <a:p>
            <a:pPr algn="ctr"/>
            <a:endParaRPr lang="or-I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or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ବିଷୟ-ଓଡିଆ</a:t>
            </a:r>
          </a:p>
          <a:p>
            <a:pPr algn="ctr"/>
            <a:endParaRPr lang="or-IN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or-I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867400"/>
            <a:ext cx="205740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20600" cy="76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  ଉଦ୍ଦେଶ୍ୟ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or-IN" dirty="0" smtClean="0"/>
              <a:t>ଊ</a:t>
            </a:r>
            <a:r>
              <a:rPr lang="en-US" dirty="0" smtClean="0"/>
              <a:t>”</a:t>
            </a:r>
            <a:r>
              <a:rPr lang="or-IN" dirty="0" smtClean="0"/>
              <a:t> କାର ମାତ୍ରା ସହିତ ପରିଚିତ ହେବା ଓ ତା ସମ୍ପର୍କିତ ଶବ୍ଦ ଜ୍ଞାନ ଆହରଣ କରିବା</a:t>
            </a:r>
          </a:p>
        </p:txBody>
      </p:sp>
      <p:pic>
        <p:nvPicPr>
          <p:cNvPr id="4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867400"/>
            <a:ext cx="20574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rsonal\Downloads\CamScanner 07-10-2020 20.41.53_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229600" cy="2743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714999"/>
            <a:ext cx="2057400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rsonal\Downloads\CamScanner 07-10-2020 20.41.53_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229600" cy="1143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867400"/>
            <a:ext cx="20574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ersonal\Downloads\CamScanner 07-10-2020 20.41.53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229600" cy="1143000"/>
          </a:xfrm>
          <a:prstGeom prst="rect">
            <a:avLst/>
          </a:prstGeom>
          <a:noFill/>
        </p:spPr>
      </p:pic>
      <p:pic>
        <p:nvPicPr>
          <p:cNvPr id="3075" name="Picture 3" descr="C:\Users\Personal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924799" cy="236299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267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5400" b="1" dirty="0"/>
              <a:t>ଆଇଲାଣି ବିଲାଇ</a:t>
            </a:r>
            <a:endParaRPr lang="en-US" sz="5400" b="1" dirty="0"/>
          </a:p>
          <a:p>
            <a:r>
              <a:rPr lang="en-US" sz="5400" b="1" dirty="0"/>
              <a:t>                       </a:t>
            </a:r>
            <a:r>
              <a:rPr lang="or-IN" sz="5400" b="1" dirty="0"/>
              <a:t>ମୂଷା ଯିବ ପଳାଇ</a:t>
            </a:r>
          </a:p>
          <a:p>
            <a:r>
              <a:rPr lang="or-IN" dirty="0"/>
              <a:t/>
            </a:r>
            <a:br>
              <a:rPr lang="or-IN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867400"/>
            <a:ext cx="20574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Personal\Downloads\CamScanner 07-10-2020 20.41.53_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8229600" cy="1143000"/>
          </a:xfrm>
          <a:prstGeom prst="rect">
            <a:avLst/>
          </a:prstGeom>
          <a:noFill/>
        </p:spPr>
      </p:pic>
      <p:pic>
        <p:nvPicPr>
          <p:cNvPr id="4100" name="Picture 4" descr="Ghungroo India Kathak, Odissi Ghungroo Price in India - Buy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71600"/>
            <a:ext cx="2971800" cy="1600200"/>
          </a:xfrm>
          <a:prstGeom prst="rect">
            <a:avLst/>
          </a:prstGeom>
          <a:noFill/>
        </p:spPr>
      </p:pic>
      <p:sp>
        <p:nvSpPr>
          <p:cNvPr id="4102" name="AutoShape 6" descr="Image result for hand pum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Image result for hand pum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hand pum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C:\Users\Personal\Desktop\handpum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371600"/>
            <a:ext cx="3352800" cy="1676400"/>
          </a:xfrm>
          <a:prstGeom prst="rect">
            <a:avLst/>
          </a:prstGeom>
          <a:noFill/>
        </p:spPr>
      </p:pic>
      <p:pic>
        <p:nvPicPr>
          <p:cNvPr id="4108" name="Picture 12" descr="C:\Users\Personal\Desktop\peaco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572000"/>
            <a:ext cx="4038600" cy="2057400"/>
          </a:xfrm>
          <a:prstGeom prst="rect">
            <a:avLst/>
          </a:prstGeom>
          <a:noFill/>
        </p:spPr>
      </p:pic>
      <p:pic>
        <p:nvPicPr>
          <p:cNvPr id="4109" name="Picture 13" descr="C:\Users\Personal\Desktop\pooj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4629150"/>
            <a:ext cx="3886200" cy="184785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6172200"/>
            <a:ext cx="16764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sz="6600" b="1" u="sng" dirty="0">
                <a:solidFill>
                  <a:srgbClr val="FF0000"/>
                </a:solidFill>
              </a:rPr>
              <a:t>ସଜାଇ ଲେଖ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or-IN" sz="4800" b="1" dirty="0"/>
              <a:t>ପୁରନୂ </a:t>
            </a:r>
            <a:endParaRPr lang="en-US" sz="4800" b="1" dirty="0"/>
          </a:p>
          <a:p>
            <a:r>
              <a:rPr lang="or-IN" sz="4800" b="1" dirty="0" smtClean="0"/>
              <a:t>କଷିମୂ </a:t>
            </a:r>
            <a:endParaRPr lang="or-IN" sz="4800" b="1" dirty="0"/>
          </a:p>
          <a:p>
            <a:r>
              <a:rPr lang="or-IN" sz="4800" b="1" dirty="0"/>
              <a:t>ପଣନିରୂ </a:t>
            </a:r>
          </a:p>
          <a:p>
            <a:r>
              <a:rPr lang="or-IN" sz="4800" b="1" dirty="0" smtClean="0"/>
              <a:t>ୟୂରମ </a:t>
            </a:r>
            <a:endParaRPr lang="or-IN" sz="4800" b="1" dirty="0"/>
          </a:p>
          <a:p>
            <a:r>
              <a:rPr lang="or-IN" sz="4800" b="1" dirty="0"/>
              <a:t>କୂଳଅନୁ </a:t>
            </a:r>
          </a:p>
          <a:p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562600"/>
            <a:ext cx="2057400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sz="6600" b="1" u="sng" dirty="0">
                <a:solidFill>
                  <a:srgbClr val="FF0000"/>
                </a:solidFill>
              </a:rPr>
              <a:t>ଉତ୍ତର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or-IN" sz="4800" b="1" dirty="0"/>
              <a:t>ପୁରନୂ </a:t>
            </a:r>
            <a:r>
              <a:rPr lang="en-US" sz="4800" b="1" dirty="0"/>
              <a:t>       </a:t>
            </a:r>
            <a:r>
              <a:rPr lang="or-IN" sz="4800" dirty="0"/>
              <a:t> </a:t>
            </a:r>
            <a:r>
              <a:rPr lang="or-I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ନୁପୁର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or-IN" sz="4800" b="1" dirty="0" smtClean="0"/>
              <a:t>କଷିମୂ </a:t>
            </a:r>
            <a:r>
              <a:rPr lang="en-US" sz="4800" b="1" dirty="0"/>
              <a:t>	</a:t>
            </a:r>
            <a:r>
              <a:rPr lang="or-IN" sz="4800" b="1" dirty="0" smtClean="0"/>
              <a:t>      </a:t>
            </a:r>
            <a:r>
              <a:rPr lang="or-IN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ମୂଷିକ</a:t>
            </a:r>
            <a:endParaRPr lang="or-IN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or-IN" sz="4800" b="1" dirty="0"/>
              <a:t>ପଣନିରୂ</a:t>
            </a:r>
            <a:r>
              <a:rPr lang="en-US" sz="4800" b="1" dirty="0"/>
              <a:t>	</a:t>
            </a:r>
            <a:r>
              <a:rPr lang="or-I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ନିରୂପଣ</a:t>
            </a:r>
            <a:r>
              <a:rPr lang="or-IN" sz="4800" b="1" dirty="0"/>
              <a:t> </a:t>
            </a:r>
          </a:p>
          <a:p>
            <a:r>
              <a:rPr lang="or-IN" sz="4800" b="1" dirty="0" smtClean="0"/>
              <a:t>ୟୂରମ</a:t>
            </a:r>
            <a:r>
              <a:rPr lang="en-US" sz="4800" b="1" dirty="0"/>
              <a:t>		</a:t>
            </a:r>
            <a:r>
              <a:rPr lang="or-I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ମୟୂର</a:t>
            </a:r>
          </a:p>
          <a:p>
            <a:r>
              <a:rPr lang="or-IN" sz="4800" b="1" dirty="0"/>
              <a:t>କୂଳଅନୁ</a:t>
            </a:r>
            <a:r>
              <a:rPr lang="en-US" sz="4800" b="1" dirty="0"/>
              <a:t>	</a:t>
            </a:r>
            <a:r>
              <a:rPr lang="or-I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ଅନୁକୂଳ</a:t>
            </a:r>
            <a:r>
              <a:rPr lang="or-IN" sz="4800" b="1" dirty="0"/>
              <a:t> </a:t>
            </a:r>
          </a:p>
          <a:p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714999"/>
            <a:ext cx="2057400" cy="11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96</Words>
  <Application>Microsoft Office PowerPoint</Application>
  <PresentationFormat>On-screen Show (4:3)</PresentationFormat>
  <Paragraphs>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ଅଧ୍ୟୟନର  ଉଦ୍ଦେଶ୍ୟ</vt:lpstr>
      <vt:lpstr>Slide 4</vt:lpstr>
      <vt:lpstr>Slide 5</vt:lpstr>
      <vt:lpstr>Slide 6</vt:lpstr>
      <vt:lpstr>Slide 7</vt:lpstr>
      <vt:lpstr>ସଜାଇ ଲେଖ</vt:lpstr>
      <vt:lpstr>ଉତ୍ତର</vt:lpstr>
      <vt:lpstr> ଶୁନ୍ୟ ସ୍ଥାନ ପୂରଣ କର </vt:lpstr>
      <vt:lpstr>ଉତ୍ତର</vt:lpstr>
      <vt:lpstr> ଆଦ୍ୟ ରେ "ର" ଥାଇ ୫ ଟି ଶବ୍ଦ ଲେଖ</vt:lpstr>
      <vt:lpstr>ଆଦ୍ୟ ରେ "ର" ଥାଇ ୫ ଟି ଶବ୍ଦ ଲେଖ  ଉତ୍ତର</vt:lpstr>
      <vt:lpstr>ଅଧ୍ୟୟନରୁ ଲବ୍ଧଜ୍ଞାନର   ଫଳାଫଳ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HOME</cp:lastModifiedBy>
  <cp:revision>21</cp:revision>
  <dcterms:created xsi:type="dcterms:W3CDTF">2006-08-16T00:00:00Z</dcterms:created>
  <dcterms:modified xsi:type="dcterms:W3CDTF">2021-04-18T10:19:15Z</dcterms:modified>
</cp:coreProperties>
</file>