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3610-C60E-DA41-8135-100CF7328520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D7F57-88C3-F340-9556-177DE44AD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EC2F-469B-5CB3-0788-3D2B7C73A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1275E-F823-DC5C-157E-243ABE157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6F85A-D30E-A0C2-87A7-C3AA2A75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8E0C5-DE61-00F3-2806-B05CF4E2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4856-7209-7A57-CBE0-FD1C2B3B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FC8F-0F71-41CB-D146-F04C5FA9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21D-F0E5-E11C-58C5-1E91CEF17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4379-B099-BCE0-7631-64D36E5C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48D7-9097-2DA6-ED7F-1CF9151F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FCD3-096C-62CB-978F-B776DA0A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9A0E-8A21-6856-BF7A-EE77C6995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74A75-5A13-D1A7-90D1-BC037749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F480-FD58-ADE4-8AA1-7648747A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9113-152B-9638-2B62-145FB5B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18271-E7DE-83B4-3097-7F9E8F4A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B8A-4629-4879-A441-02F59EA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9644-08E1-94CF-F829-840D17A81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F3F0-D965-82E3-38CA-F03C85F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0B5C6-BE61-6F9E-99F5-5387C482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D318-DB8D-6A11-86A6-E6F83C8B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432F9-1D5A-31AD-9B99-ECDA995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84443-735A-7701-8812-A0FF7B80E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09B1-64DD-1D2C-7FF1-A5D5D134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D7BDB-C20E-BFDC-3384-75625429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3F2B-8E3A-9453-7478-66F78DFD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2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D9D4-91BA-166C-A17F-2914AF3E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3EC-7F98-C272-4DD6-4E617A289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860F9-DD31-3216-9BE0-D84A15E6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7C93-AF9C-FFAA-6941-EA700038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6EF3-7C8B-7AC4-8EFF-E448033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4979-24DB-3F27-1880-DB2CAA58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D0C-65B4-9A6E-24B8-4E7A777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298D2-123B-A19D-0BE7-1625B780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5C480-24A7-2C5F-F61B-F53F32981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94874-C708-E4AF-75C4-1AB893C4E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106BD-2120-8BA8-E1A4-06776FD90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8BB3E-5FA2-9DB7-7EC6-083BAE81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0AB15-E3E3-D5AC-CFF2-02AC53E44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907E7-49DF-AAB4-C27F-532B0E12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F3E-97E5-91FE-18F2-5471F46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24120-DDA2-EC2C-D285-95A297A0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2072B-B253-60A0-20A5-8461CFAE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505DC-B95B-E992-4036-5DB571EA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BEFC6-1D24-B555-8B29-480E6806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3C7EF-220E-5B53-FCB5-BF1D9F65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294-B3D4-578A-C393-C7F5B554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5477-0160-05B8-D5CA-1FF1E868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BF8B-1B07-C3A6-5865-76E93F73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B0F58-3125-32C8-223A-A6DED84D2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1CE29-5C07-3C1E-BD07-7E060DD2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439D2-CC98-F42B-1BC4-42125A2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969DB-ABF2-2AA3-DFE0-5C4B308E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436-AEEF-D52B-5E5C-DEC78015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C89780-B50C-47B7-17F5-343004ADC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9F4C-3656-C0FB-072E-2926C14C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9F3DD-4413-79BA-8F49-9F18B378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899EB-E7C2-3515-9D75-3EDBB473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6FAB8-AEAA-FA15-9A91-8C308D6B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6B42F-E6C4-D360-DCA4-979CEA5C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826F4-2A95-9921-ABC1-8E6868D2C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BDE1-49B1-F242-78D2-27CF3F872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24DD-5885-EABB-793C-A222F096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5ECE-E9AC-858C-0302-8C47CB171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1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95334" y="1295159"/>
            <a:ext cx="12001333" cy="40080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 dirty="0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385" y="179141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46100" y="250392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58" name="Google Shape;58;p13"/>
          <p:cNvSpPr txBox="1"/>
          <p:nvPr/>
        </p:nvSpPr>
        <p:spPr>
          <a:xfrm rot="10800000" flipV="1">
            <a:off x="2627195" y="977968"/>
            <a:ext cx="7104789" cy="37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I l</a:t>
            </a:r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667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ପୃଥିବୀ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ଫାଟିଲା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,ୱ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ିକେଟ୍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ଉଡିଗଲା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କାଞ୍ଚନର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ପାଞ୍ଚ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କଥା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ପୁନରାବୃତ୍ତି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ପରୀକ୍ଷା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୧</a:t>
            </a:r>
            <a:endParaRPr lang="en-IN" sz="2667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47328" y="0"/>
            <a:ext cx="1209734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/>
          </a:p>
        </p:txBody>
      </p:sp>
    </p:spTree>
    <p:extLst>
      <p:ext uri="{BB962C8B-B14F-4D97-AF65-F5344CB8AC3E}">
        <p14:creationId xmlns:p14="http://schemas.microsoft.com/office/powerpoint/2010/main" val="151580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627C21F-4A8A-EF9B-94A0-7BAAAD7A1C00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6387F66-8246-B6A1-D032-8A4AE62BB0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FEC6B1-CA77-1926-9A8C-F57C0D36C115}"/>
              </a:ext>
            </a:extLst>
          </p:cNvPr>
          <p:cNvSpPr txBox="1"/>
          <p:nvPr/>
        </p:nvSpPr>
        <p:spPr>
          <a:xfrm>
            <a:off x="726504" y="-264319"/>
            <a:ext cx="11430000" cy="7386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or-IN" sz="2800" dirty="0"/>
            </a:br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              ପୁନରାବୃତ୍ତି ପରୀକ୍ଷା - ୧     </a:t>
            </a:r>
            <a:endParaRPr lang="or-IN" sz="2800" dirty="0">
              <a:effectLst/>
            </a:endParaRPr>
          </a:p>
          <a:p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                                                            ପୂର୍ଣ୍ଣ ସଂଖ୍ୟା - ୧୦   </a:t>
            </a:r>
            <a:endParaRPr lang="en-IN" sz="18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୧.ବିଷୟବସ୍ତୁ ସମ୍ପର୍କିତ ପ୍ରଶ୍ନୋତ୍ତର ଲେଖ ।</a:t>
            </a:r>
            <a:endParaRPr lang="en-IN" sz="18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"ପଞ୍ଚାନନ କାକା କାଞ୍ଚନ କୁ ଡାକିଲେ ।"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କ. ଉକ୍ତ ଧାଡ଼ିଟି କେଉଁ ବିଷୟରୁ ଆସିଛି ?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ଖ. ଗାଁର ସରପଞ୍ଚ କିଏ ଥିଲେ ?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ଗ,ଦୁଇଟି ଞ୍ଚ ଥିବା ଶବ୍ଦ ପାଠରୁ ଲେଖ ।</a:t>
            </a:r>
            <a:endParaRPr lang="en-IN" sz="18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୨.ଲିଙ୍ଗ ପରିବର୍ତ୍ତନ କର । 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ଅଜା-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ଗୁରୁମା-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ମଉସା-</a:t>
            </a:r>
            <a:endParaRPr lang="en-IN" sz="18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୩. ଗଦ୍ୟରୂପ ଲେଖ ।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ଗଉରବ-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ଅଇର।ବତ-</a:t>
            </a:r>
            <a:endParaRPr lang="or-IN" sz="2800" dirty="0">
              <a:effectLst/>
            </a:endParaRPr>
          </a:p>
          <a:p>
            <a:pPr rtl="0"/>
            <a:br>
              <a:rPr lang="or-IN" sz="2800" dirty="0"/>
            </a:br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୪. ଖାଲି ଘର ପୂରଣ କର।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__ଥିବୀ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ପ___ନନ</a:t>
            </a:r>
            <a:endParaRPr lang="or-IN" sz="2800" dirty="0">
              <a:effectLst/>
            </a:endParaRPr>
          </a:p>
          <a:p>
            <a:pPr rtl="0"/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685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abhilipsha mohanty</dc:creator>
  <cp:lastModifiedBy>nitanjali.gayatri@gmail.com</cp:lastModifiedBy>
  <cp:revision>17</cp:revision>
  <dcterms:created xsi:type="dcterms:W3CDTF">2022-11-23T07:50:22Z</dcterms:created>
  <dcterms:modified xsi:type="dcterms:W3CDTF">2023-02-07T16:43:16Z</dcterms:modified>
</cp:coreProperties>
</file>