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9" r:id="rId2"/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presProps" Target="presProps.xml" /><Relationship Id="rId5" Type="http://schemas.openxmlformats.org/officeDocument/2006/relationships/notesMaster" Target="notesMasters/notesMaster1.xml" /><Relationship Id="rId4" Type="http://schemas.openxmlformats.org/officeDocument/2006/relationships/slide" Target="slides/slide3.xml" /><Relationship Id="rId9" Type="http://schemas.openxmlformats.org/officeDocument/2006/relationships/tableStyles" Target="tableStyle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3A3610-C60E-DA41-8135-100CF7328520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9D7F57-88C3-F340-9556-177DE44AD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049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BEC2F-469B-5CB3-0788-3D2B7C73A8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81275E-F823-DC5C-157E-243ABE1574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6F85A-D30E-A0C2-87A7-C3AA2A756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08E0C5-DE61-00F3-2806-B05CF4E2E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8C4856-7209-7A57-CBE0-FD1C2B3BB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410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BFC8F-0F71-41CB-D146-F04C5FA9E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1A921D-F0E5-E11C-58C5-1E91CEF175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24379-B099-BCE0-7631-64D36E5CB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8448D7-9097-2DA6-ED7F-1CF9151FC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5FFCD3-096C-62CB-978F-B776DA0A6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175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BD9A0E-8A21-6856-BF7A-EE77C69951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474A75-5A13-D1A7-90D1-BC037749CB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65F480-FD58-ADE4-8AA1-7648747AD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CD9113-152B-9638-2B62-145FB5B10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318271-E7DE-83B4-3097-7F9E8F4A8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05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6DEB8A-4629-4879-A441-02F59EA61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79644-08E1-94CF-F829-840D17A81C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38F3F0-D965-82E3-38CA-F03C85F2E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40B5C6-BE61-6F9E-99F5-5387C482E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C9D318-DB8D-6A11-86A6-E6F83C8B8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425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432F9-1D5A-31AD-9B99-ECDA99515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984443-735A-7701-8812-A0FF7B80E0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7F09B1-64DD-1D2C-7FF1-A5D5D134B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CD7BDB-C20E-BFDC-3384-756254293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03F2B-8E3A-9453-7478-66F78DFDA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025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82D9D4-91BA-166C-A17F-2914AF3ED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1AB3EC-7F98-C272-4DD6-4E617A289A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3860F9-DD31-3216-9BE0-D84A15E65E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7D7C93-AF9C-FFAA-6941-EA7000382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456EF3-7C8B-7AC4-8EFF-E44803366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334979-24DB-3F27-1880-DB2CAA58F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736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A8D0C-65B4-9A6E-24B8-4E7A77730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D298D2-123B-A19D-0BE7-1625B780B8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85C480-24A7-2C5F-F61B-F53F32981E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194874-C708-E4AF-75C4-1AB893C4E9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F106BD-2120-8BA8-E1A4-06776FD904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E8BB3E-5FA2-9DB7-7EC6-083BAE81B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70AB15-E3E3-D5AC-CFF2-02AC53E44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4907E7-49DF-AAB4-C27F-532B0E126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287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DFF3E-97E5-91FE-18F2-5471F4696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A24120-DDA2-EC2C-D285-95A297A0D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92072B-B253-60A0-20A5-8461CFAED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5505DC-B95B-E992-4036-5DB571EA6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951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0BEFC6-1D24-B555-8B29-480E68061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E3C7EF-220E-5B53-FCB5-BF1D9F654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E59294-B3D4-578A-C393-C7F5B554C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64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75477-0160-05B8-D5CA-1FF1E8680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D0BF8B-1B07-C3A6-5865-76E93F7379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AB0F58-3125-32C8-223A-A6DED84D2C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71CE29-5C07-3C1E-BD07-7E060DD23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C439D2-CC98-F42B-1BC4-42125A274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D969DB-ABF2-2AA3-DFE0-5C4B308E1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46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A0436-AEEF-D52B-5E5C-DEC780156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C89780-B50C-47B7-17F5-343004ADCB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F59F4C-3656-C0FB-072E-2926C14C7B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F9F3DD-4413-79BA-8F49-9F18B3784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0899EB-E7C2-3515-9D75-3EDBB4739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A6FAB8-AEAA-FA15-9A91-8C308D6B9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492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76B42F-E6C4-D360-DCA4-979CEA5C7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3826F4-2A95-9921-ABC1-8E6868D2C8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5ABDE1-49B1-F242-78D2-27CF3F872E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EA24DD-5885-EABB-793C-A222F096BE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DA5ECE-E9AC-858C-0302-8C47CB171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716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2.png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4C07FAC-75FB-42AD-9306-FB473A514F3A}"/>
              </a:ext>
            </a:extLst>
          </p:cNvPr>
          <p:cNvSpPr/>
          <p:nvPr/>
        </p:nvSpPr>
        <p:spPr>
          <a:xfrm>
            <a:off x="95334" y="1295159"/>
            <a:ext cx="12001333" cy="4008019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 sz="3200" dirty="0"/>
          </a:p>
        </p:txBody>
      </p:sp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53"/>
            <a:ext cx="12192000" cy="1821147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552385" y="179141"/>
            <a:ext cx="2104535" cy="1044767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7746100" y="250392"/>
            <a:ext cx="4234800" cy="169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/>
          </a:p>
        </p:txBody>
      </p:sp>
      <p:sp>
        <p:nvSpPr>
          <p:cNvPr id="58" name="Google Shape;58;p13"/>
          <p:cNvSpPr txBox="1"/>
          <p:nvPr/>
        </p:nvSpPr>
        <p:spPr>
          <a:xfrm rot="10800000" flipV="1">
            <a:off x="2627195" y="977968"/>
            <a:ext cx="7104789" cy="3787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endParaRPr lang="en" sz="2667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" sz="2667" b="1" dirty="0">
                <a:latin typeface="Calibri" panose="020F0502020204030204" pitchFamily="34" charset="0"/>
                <a:cs typeface="Calibri" panose="020F0502020204030204" pitchFamily="34" charset="0"/>
              </a:rPr>
              <a:t>CLASS: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 I l</a:t>
            </a:r>
            <a:endParaRPr lang="en" sz="2667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" sz="2667" b="1" dirty="0">
                <a:latin typeface="Calibri" panose="020F0502020204030204" pitchFamily="34" charset="0"/>
                <a:cs typeface="Calibri" panose="020F0502020204030204" pitchFamily="34" charset="0"/>
              </a:rPr>
              <a:t>SUBJECT : </a:t>
            </a:r>
            <a:r>
              <a:rPr lang="or-IN" sz="2667" b="1" dirty="0">
                <a:ln w="0"/>
                <a:solidFill>
                  <a:sysClr val="windowText" lastClr="000000"/>
                </a:solidFill>
                <a:latin typeface="Calibri" panose="020F0502020204030204" pitchFamily="34" charset="0"/>
              </a:rPr>
              <a:t>ଓଡିଆ</a:t>
            </a:r>
            <a:endParaRPr sz="2667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" sz="2667" b="1" dirty="0">
                <a:latin typeface="Calibri" panose="020F0502020204030204" pitchFamily="34" charset="0"/>
                <a:cs typeface="Calibri" panose="020F0502020204030204" pitchFamily="34" charset="0"/>
              </a:rPr>
              <a:t>CHAPTER NAME : </a:t>
            </a:r>
            <a:r>
              <a:rPr lang="en-IN" sz="2667" b="1" dirty="0" err="1">
                <a:latin typeface="Calibri" panose="020F0502020204030204" pitchFamily="34" charset="0"/>
                <a:cs typeface="Calibri" panose="020F0502020204030204" pitchFamily="34" charset="0"/>
              </a:rPr>
              <a:t>ପଳା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N" sz="2667" b="1" dirty="0" err="1">
                <a:latin typeface="Calibri" panose="020F0502020204030204" pitchFamily="34" charset="0"/>
                <a:cs typeface="Calibri" panose="020F0502020204030204" pitchFamily="34" charset="0"/>
              </a:rPr>
              <a:t>ପଳା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N" sz="2667" b="1" dirty="0" err="1">
                <a:latin typeface="Calibri" panose="020F0502020204030204" pitchFamily="34" charset="0"/>
                <a:cs typeface="Calibri" panose="020F0502020204030204" pitchFamily="34" charset="0"/>
              </a:rPr>
              <a:t>ପୃଥିବୀ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N" sz="2667" b="1" dirty="0" err="1">
                <a:latin typeface="Calibri" panose="020F0502020204030204" pitchFamily="34" charset="0"/>
                <a:cs typeface="Calibri" panose="020F0502020204030204" pitchFamily="34" charset="0"/>
              </a:rPr>
              <a:t>ଫାଟିଲା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 ,ୱ</a:t>
            </a:r>
            <a:r>
              <a:rPr lang="en-IN" sz="2667" b="1" dirty="0" err="1">
                <a:latin typeface="Calibri" panose="020F0502020204030204" pitchFamily="34" charset="0"/>
                <a:cs typeface="Calibri" panose="020F0502020204030204" pitchFamily="34" charset="0"/>
              </a:rPr>
              <a:t>ିକେଟ୍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N" sz="2667" b="1" dirty="0" err="1">
                <a:latin typeface="Calibri" panose="020F0502020204030204" pitchFamily="34" charset="0"/>
                <a:cs typeface="Calibri" panose="020F0502020204030204" pitchFamily="34" charset="0"/>
              </a:rPr>
              <a:t>ଉଡିଗଲା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IN" sz="2667" b="1" dirty="0" err="1">
                <a:latin typeface="Calibri" panose="020F0502020204030204" pitchFamily="34" charset="0"/>
                <a:cs typeface="Calibri" panose="020F0502020204030204" pitchFamily="34" charset="0"/>
              </a:rPr>
              <a:t>କାଞ୍ଚନର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N" sz="2667" b="1" dirty="0" err="1">
                <a:latin typeface="Calibri" panose="020F0502020204030204" pitchFamily="34" charset="0"/>
                <a:cs typeface="Calibri" panose="020F0502020204030204" pitchFamily="34" charset="0"/>
              </a:rPr>
              <a:t>ପାଞ୍ଚ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N" sz="2667" b="1" dirty="0" err="1">
                <a:latin typeface="Calibri" panose="020F0502020204030204" pitchFamily="34" charset="0"/>
                <a:cs typeface="Calibri" panose="020F0502020204030204" pitchFamily="34" charset="0"/>
              </a:rPr>
              <a:t>କଥା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en-IN" sz="2667" b="1" dirty="0">
                <a:ln w="0"/>
                <a:latin typeface="Calibri" panose="020F0502020204030204" pitchFamily="34" charset="0"/>
                <a:cs typeface="Calibri" panose="020F0502020204030204" pitchFamily="34" charset="0"/>
              </a:rPr>
              <a:t>SUBTOPIC: </a:t>
            </a:r>
            <a:r>
              <a:rPr lang="en-GB" sz="2667" b="1" dirty="0" err="1">
                <a:ln w="0"/>
                <a:latin typeface="Calibri" panose="020F0502020204030204" pitchFamily="34" charset="0"/>
                <a:cs typeface="Calibri" panose="020F0502020204030204" pitchFamily="34" charset="0"/>
              </a:rPr>
              <a:t>ପୁନରାବୃତ୍ତି</a:t>
            </a:r>
            <a:r>
              <a:rPr lang="en-GB" sz="2667" b="1" dirty="0">
                <a:ln w="0"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667" b="1" dirty="0" err="1">
                <a:ln w="0"/>
                <a:latin typeface="Calibri" panose="020F0502020204030204" pitchFamily="34" charset="0"/>
                <a:cs typeface="Calibri" panose="020F0502020204030204" pitchFamily="34" charset="0"/>
              </a:rPr>
              <a:t>କାର୍ଯ୍ୟ</a:t>
            </a:r>
            <a:r>
              <a:rPr lang="en-GB" sz="2667" b="1" dirty="0">
                <a:ln w="0"/>
                <a:latin typeface="Calibri" panose="020F0502020204030204" pitchFamily="34" charset="0"/>
                <a:cs typeface="Calibri" panose="020F0502020204030204" pitchFamily="34" charset="0"/>
              </a:rPr>
              <a:t> -</a:t>
            </a:r>
            <a:r>
              <a:rPr lang="en-IN" sz="2667" b="1" dirty="0">
                <a:ln w="0"/>
                <a:latin typeface="Calibri" panose="020F0502020204030204" pitchFamily="34" charset="0"/>
                <a:cs typeface="Calibri" panose="020F0502020204030204" pitchFamily="34" charset="0"/>
              </a:rPr>
              <a:t> ୨</a:t>
            </a:r>
            <a:endParaRPr lang="en-IN" sz="2667" b="1" dirty="0">
              <a:ln w="0"/>
              <a:solidFill>
                <a:sysClr val="windowText" lastClr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7BFCADD-7983-4C91-9852-25545D139E0C}"/>
              </a:ext>
            </a:extLst>
          </p:cNvPr>
          <p:cNvSpPr/>
          <p:nvPr/>
        </p:nvSpPr>
        <p:spPr>
          <a:xfrm>
            <a:off x="47328" y="0"/>
            <a:ext cx="12097344" cy="6858000"/>
          </a:xfrm>
          <a:prstGeom prst="roundRect">
            <a:avLst>
              <a:gd name="adj" fmla="val 7712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 sz="3200"/>
          </a:p>
        </p:txBody>
      </p:sp>
    </p:spTree>
    <p:extLst>
      <p:ext uri="{BB962C8B-B14F-4D97-AF65-F5344CB8AC3E}">
        <p14:creationId xmlns:p14="http://schemas.microsoft.com/office/powerpoint/2010/main" val="1515806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D627C21F-4A8A-EF9B-94A0-7BAAAD7A1C00}"/>
              </a:ext>
            </a:extLst>
          </p:cNvPr>
          <p:cNvSpPr/>
          <p:nvPr/>
        </p:nvSpPr>
        <p:spPr>
          <a:xfrm>
            <a:off x="35496" y="0"/>
            <a:ext cx="12156504" cy="6858000"/>
          </a:xfrm>
          <a:prstGeom prst="roundRect">
            <a:avLst>
              <a:gd name="adj" fmla="val 7712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4" name="Google Shape;55;p13">
            <a:extLst>
              <a:ext uri="{FF2B5EF4-FFF2-40B4-BE49-F238E27FC236}">
                <a16:creationId xmlns:a16="http://schemas.microsoft.com/office/drawing/2014/main" id="{46387F66-8246-B6A1-D032-8A4AE62BB064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842005" y="134957"/>
            <a:ext cx="2027565" cy="119657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DFEC6B1-CA77-1926-9A8C-F57C0D36C115}"/>
              </a:ext>
            </a:extLst>
          </p:cNvPr>
          <p:cNvSpPr txBox="1"/>
          <p:nvPr/>
        </p:nvSpPr>
        <p:spPr>
          <a:xfrm>
            <a:off x="881064" y="903208"/>
            <a:ext cx="1143000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/>
            <a:r>
              <a:rPr lang="or-IN" sz="28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୧.ବିଷୟବସ୍ତୁ ସମ୍ପର୍କିତ </a:t>
            </a:r>
            <a:r>
              <a:rPr lang="en-IN" sz="2800" b="0" i="0" u="none" strike="noStrike" dirty="0" err="1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ପ୍ରଶ୍ନର</a:t>
            </a:r>
            <a:r>
              <a:rPr lang="en-IN" sz="28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N" sz="2800" b="0" i="0" u="none" strike="noStrike" dirty="0" err="1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ଉତ୍ତର</a:t>
            </a:r>
            <a:r>
              <a:rPr lang="en-IN" sz="28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N" sz="2800" b="0" i="0" u="none" strike="noStrike" dirty="0" err="1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ଦିଅ</a:t>
            </a:r>
            <a:r>
              <a:rPr lang="or-IN" sz="2800" b="1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।</a:t>
            </a:r>
            <a:endParaRPr lang="or-IN" sz="2800" dirty="0">
              <a:effectLst/>
            </a:endParaRPr>
          </a:p>
          <a:p>
            <a:pPr rtl="0"/>
            <a:r>
              <a:rPr lang="or-IN" sz="28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   </a:t>
            </a:r>
            <a:r>
              <a:rPr lang="or-IN" sz="2800" b="1" i="0" u="none" strike="noStrike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   "ଚୁଲିରେ ତାୱ। ବସାଇ ୱ।ସିମ୍ ର ମ</a:t>
            </a:r>
            <a:r>
              <a:rPr lang="en-IN" sz="2800" b="1" i="0" u="none" strike="noStrike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l</a:t>
            </a:r>
            <a:r>
              <a:rPr lang="or-IN" sz="2800" b="1" i="0" u="none" strike="noStrike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ଆ ଆମ୍ ଲେଟ୍ କଲେ ।"</a:t>
            </a:r>
            <a:endParaRPr lang="or-IN" sz="2800" dirty="0">
              <a:effectLst/>
            </a:endParaRPr>
          </a:p>
          <a:p>
            <a:pPr rtl="0"/>
            <a:r>
              <a:rPr lang="or-IN" sz="2800" b="0" i="0" u="none" strike="noStrike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କ) କିଏ କିଏ ସାଙ୍ଗ ଅଟନ୍ତି?</a:t>
            </a:r>
            <a:endParaRPr lang="or-IN" sz="2800" dirty="0">
              <a:effectLst/>
            </a:endParaRPr>
          </a:p>
          <a:p>
            <a:pPr rtl="0"/>
            <a:r>
              <a:rPr lang="or-IN" sz="2800" b="0" i="0" u="none" strike="noStrike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ଖ) ଉକ୍ତ ଧାଡିଟି କେଉଁ ପାଠରୁ ଆସିଛି?</a:t>
            </a:r>
            <a:endParaRPr lang="or-IN" sz="2800" dirty="0">
              <a:effectLst/>
            </a:endParaRPr>
          </a:p>
          <a:p>
            <a:pPr rtl="0"/>
            <a:r>
              <a:rPr lang="or-IN" sz="2800" b="0" i="0" u="none" strike="noStrike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ଗ) ଦୁଇଟି ୱ ଫଳା ଥିବା ଶବ୍ଦ ଲେଖ ।</a:t>
            </a:r>
            <a:endParaRPr lang="or-IN" sz="2800" dirty="0">
              <a:effectLst/>
            </a:endParaRPr>
          </a:p>
          <a:p>
            <a:pPr rtl="0"/>
            <a:r>
              <a:rPr lang="or-IN" sz="2800" b="1" i="0" u="none" strike="noStrike" dirty="0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୨)ଲିଙ୍ଗ ପରିବର୍ତ୍ତନ କର।</a:t>
            </a:r>
            <a:endParaRPr lang="or-IN" sz="2800" dirty="0">
              <a:effectLst/>
            </a:endParaRPr>
          </a:p>
          <a:p>
            <a:pPr rtl="0"/>
            <a:r>
              <a:rPr lang="or-IN" sz="2800" b="0" i="0" u="none" strike="noStrike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କ. ମାମୁ- </a:t>
            </a:r>
            <a:endParaRPr lang="or-IN" sz="2800" dirty="0">
              <a:effectLst/>
            </a:endParaRPr>
          </a:p>
          <a:p>
            <a:pPr rtl="0"/>
            <a:r>
              <a:rPr lang="or-IN" sz="2800" b="0" i="0" u="none" strike="noStrike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ଖ. କୁମାର-</a:t>
            </a:r>
            <a:endParaRPr lang="or-IN" sz="2800" dirty="0">
              <a:effectLst/>
            </a:endParaRPr>
          </a:p>
          <a:p>
            <a:pPr rtl="0"/>
            <a:r>
              <a:rPr lang="or-IN" sz="2800" b="0" i="0" u="none" strike="noStrike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ଗ. ଶିକ୍ଷକ-</a:t>
            </a:r>
            <a:endParaRPr lang="or-IN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36852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E7771D3-3E03-9B32-125B-33DA5241990B}"/>
              </a:ext>
            </a:extLst>
          </p:cNvPr>
          <p:cNvSpPr/>
          <p:nvPr/>
        </p:nvSpPr>
        <p:spPr>
          <a:xfrm>
            <a:off x="35496" y="0"/>
            <a:ext cx="12156504" cy="6858000"/>
          </a:xfrm>
          <a:prstGeom prst="roundRect">
            <a:avLst>
              <a:gd name="adj" fmla="val 7712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4" name="Google Shape;55;p13">
            <a:extLst>
              <a:ext uri="{FF2B5EF4-FFF2-40B4-BE49-F238E27FC236}">
                <a16:creationId xmlns:a16="http://schemas.microsoft.com/office/drawing/2014/main" id="{1EC974EA-A7FB-F5A8-7BD1-7532C765F421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842005" y="134957"/>
            <a:ext cx="2027565" cy="119657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2A7F3CD-33ED-8271-E6C1-B274E700D4C3}"/>
              </a:ext>
            </a:extLst>
          </p:cNvPr>
          <p:cNvSpPr txBox="1"/>
          <p:nvPr/>
        </p:nvSpPr>
        <p:spPr>
          <a:xfrm>
            <a:off x="717177" y="733246"/>
            <a:ext cx="8802398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/>
            <a:r>
              <a:rPr lang="or-IN" sz="2800" b="1" i="0" u="none" strike="noStrike" dirty="0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୩)ଠିକ୍ ଉତ୍ତରଟି ବାଛି ଲେଖ ।</a:t>
            </a:r>
            <a:endParaRPr lang="en-IN" sz="2800" b="1" i="0" u="none" strike="noStrike" dirty="0">
              <a:solidFill>
                <a:srgbClr val="FF0000"/>
              </a:solidFill>
              <a:effectLst/>
              <a:latin typeface="Comic Sans MS" panose="030F0702030302020204" pitchFamily="66" charset="0"/>
            </a:endParaRPr>
          </a:p>
          <a:p>
            <a:pPr rtl="0"/>
            <a:endParaRPr lang="or-IN" sz="2800" dirty="0">
              <a:effectLst/>
            </a:endParaRPr>
          </a:p>
          <a:p>
            <a:pPr rtl="0"/>
            <a:r>
              <a:rPr lang="or-IN" sz="2800" b="0" i="0" u="none" strike="noStrike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କ) ପବନ ବହୁଛି _____(ସାଇଁସାଇଁ/ଧାଇଁ ଧାଇଁ)</a:t>
            </a:r>
            <a:endParaRPr lang="or-IN" sz="2800" dirty="0">
              <a:effectLst/>
            </a:endParaRPr>
          </a:p>
          <a:p>
            <a:pPr rtl="0"/>
            <a:r>
              <a:rPr lang="or-IN" sz="2800" b="0" i="0" u="none" strike="noStrike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ଖ)____ ବଣର ରାଜା ।</a:t>
            </a:r>
            <a:endParaRPr lang="or-IN" sz="2800" dirty="0">
              <a:effectLst/>
            </a:endParaRPr>
          </a:p>
          <a:p>
            <a:pPr rtl="0"/>
            <a:r>
              <a:rPr lang="or-IN" sz="2800" b="0" i="0" u="none" strike="noStrike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   ସିଂହ/ବାଘ)</a:t>
            </a:r>
            <a:endParaRPr lang="en-IN" sz="2800" b="0" i="0" u="none" strike="noStrike">
              <a:solidFill>
                <a:srgbClr val="000000"/>
              </a:solidFill>
              <a:effectLst/>
              <a:latin typeface="Comic Sans MS" panose="030F0702030302020204" pitchFamily="66" charset="0"/>
            </a:endParaRPr>
          </a:p>
          <a:p>
            <a:pPr rtl="0"/>
            <a:endParaRPr lang="or-IN" sz="280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IN" sz="280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or-IN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17773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3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abhilipsha mohanty</dc:creator>
  <cp:lastModifiedBy>nitanjali.gayatri@gmail.com</cp:lastModifiedBy>
  <cp:revision>17</cp:revision>
  <dcterms:created xsi:type="dcterms:W3CDTF">2022-11-23T07:50:22Z</dcterms:created>
  <dcterms:modified xsi:type="dcterms:W3CDTF">2023-02-07T16:37:32Z</dcterms:modified>
</cp:coreProperties>
</file>