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9" r:id="rId4"/>
    <p:sldId id="257" r:id="rId5"/>
    <p:sldId id="260" r:id="rId6"/>
    <p:sldId id="261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808B5-16F6-4201-ABCE-62EE5A2FA1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82951E-B8D3-4D9D-8132-00919D0011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F5CF07-AA84-421D-8D6C-EC6812067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408DF-CDFD-43E2-82AC-8A6458EBAEC1}" type="datetimeFigureOut">
              <a:rPr lang="en-IN" smtClean="0"/>
              <a:t>01-08-2021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7B7C43-8819-4C22-971F-BA929E8EF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C1BEAF-B673-44C5-8C58-DEB9E3AA2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DCBAE-8A8E-48A2-AE27-46130555B64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04881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2CC4C-C2A8-49A1-9133-123B74B16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448D29-2EA2-4263-A745-724016CF5B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83ABD8-DE13-4F56-A909-099F3CE18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408DF-CDFD-43E2-82AC-8A6458EBAEC1}" type="datetimeFigureOut">
              <a:rPr lang="en-IN" smtClean="0"/>
              <a:t>01-08-2021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9E314F-77AF-4662-B7FF-BD2E23B6C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8BD543-3EC3-4ADE-9731-A2657C292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DCBAE-8A8E-48A2-AE27-46130555B64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8585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F5B95C-12AC-4DE8-B5DD-B6B31F5AF1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FF9711-8B64-4B5F-8FCF-BEDEE6A51C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46A970-ACB4-4A7F-AD67-0418DF871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408DF-CDFD-43E2-82AC-8A6458EBAEC1}" type="datetimeFigureOut">
              <a:rPr lang="en-IN" smtClean="0"/>
              <a:t>01-08-2021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B2C857-36C9-4247-BAE3-5D4CD7B1F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595407-529B-43D2-9215-6C5A74F1D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DCBAE-8A8E-48A2-AE27-46130555B64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8395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50D4E-F01B-4AA6-9D0C-ABA445C98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5DEDC-ED92-41A0-AD76-404D05ED87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DCC18B-9D20-4AE6-B0DB-CF64505A4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408DF-CDFD-43E2-82AC-8A6458EBAEC1}" type="datetimeFigureOut">
              <a:rPr lang="en-IN" smtClean="0"/>
              <a:t>01-08-2021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DCEBC3-153B-4837-B03F-991A0BB34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4C1410-A0EE-46E8-9CA8-BBD38D3E3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DCBAE-8A8E-48A2-AE27-46130555B64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18006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18DC3-A18A-46F0-B6BA-D398BB14F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C0ECC4-F00B-40D2-8A1C-EB2434284C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AFA289-0E51-4798-8577-942930264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408DF-CDFD-43E2-82AC-8A6458EBAEC1}" type="datetimeFigureOut">
              <a:rPr lang="en-IN" smtClean="0"/>
              <a:t>01-08-2021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814E4-DFC3-4C52-BD25-89FC4390E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AFCEC-68B6-4A64-B04F-AECE800A5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DCBAE-8A8E-48A2-AE27-46130555B64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47790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DC136-E9D3-4853-81E5-3C5B06A82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35EEF2-27B8-4D13-9986-EF1CD4EB69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82AC90-AC6B-411F-A8F0-264D60998D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63EA7D-04BF-42BF-BCFA-B5BDC3168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408DF-CDFD-43E2-82AC-8A6458EBAEC1}" type="datetimeFigureOut">
              <a:rPr lang="en-IN" smtClean="0"/>
              <a:t>01-08-2021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83F65F-4E2A-4182-A5E6-774881B72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26C323-0655-4FFF-BD3E-C87A04E96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DCBAE-8A8E-48A2-AE27-46130555B64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06787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372B9-122C-444C-A24C-7BBD65D67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C2C58B-98AD-4DAE-8A53-53A477B2AD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3F73CE-EF72-4352-94AD-99F78EE190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25A3DA-0019-4E33-BEC6-78897CDCF4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5F5EA9-427B-474D-A1B8-336FEC74BF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8315CA-39E4-4FC1-8BB7-D310B7560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408DF-CDFD-43E2-82AC-8A6458EBAEC1}" type="datetimeFigureOut">
              <a:rPr lang="en-IN" smtClean="0"/>
              <a:t>01-08-2021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4D9A8E-3915-4F02-B609-5998A4592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6BDC65-2F25-4C8D-9C6A-FE599E4C0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DCBAE-8A8E-48A2-AE27-46130555B64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32598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6D2E0-D73D-4219-8BB1-732556B4B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C0E3C2-FDF8-47DF-8864-CFDED47EE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408DF-CDFD-43E2-82AC-8A6458EBAEC1}" type="datetimeFigureOut">
              <a:rPr lang="en-IN" smtClean="0"/>
              <a:t>01-08-2021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239507-B9A7-4A67-A004-BDA43C30B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853FA1-342F-4952-BCE7-8651A1675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DCBAE-8A8E-48A2-AE27-46130555B64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74723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B3DCF3-843D-42A5-A927-34F9F0333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408DF-CDFD-43E2-82AC-8A6458EBAEC1}" type="datetimeFigureOut">
              <a:rPr lang="en-IN" smtClean="0"/>
              <a:t>01-08-2021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6A39E3-2545-45BD-8D29-607D129F0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9BE8FF-AE4E-40D1-8AC6-D43D99584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DCBAE-8A8E-48A2-AE27-46130555B64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72621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0CCA6-0E00-4482-BD5B-466B0FCC9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B70E0-665E-4557-A404-47968EEB4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C52BDF-2EE0-4EB7-A6D0-23BB9C5FA6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031C8E-B3ED-4D5B-81B8-0C51C1D2B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408DF-CDFD-43E2-82AC-8A6458EBAEC1}" type="datetimeFigureOut">
              <a:rPr lang="en-IN" smtClean="0"/>
              <a:t>01-08-2021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9858E4-DADE-4072-84D3-19774ACEF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5BB219-9CF1-4849-ADE5-F49D617C7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DCBAE-8A8E-48A2-AE27-46130555B64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83291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3ABB4-4543-45C8-83EE-5F41FCE47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C0F887-25C7-4175-9CA3-759B784D33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39AD2F-0DBF-45B0-B61D-FFA728466C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348B48-C770-491F-9733-A6118CEBB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408DF-CDFD-43E2-82AC-8A6458EBAEC1}" type="datetimeFigureOut">
              <a:rPr lang="en-IN" smtClean="0"/>
              <a:t>01-08-2021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42788E-0633-4A1D-AC7E-484412F0F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E2F0AB-3DC9-42A5-8E7A-83F5EA2A3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DCBAE-8A8E-48A2-AE27-46130555B64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78879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495CC8-0742-4C3E-A8B3-09BB36C66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757D9B-9846-4C09-AA69-799DBC1DAC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CDA884-43E2-400B-9128-EC723B0165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408DF-CDFD-43E2-82AC-8A6458EBAEC1}" type="datetimeFigureOut">
              <a:rPr lang="en-IN" smtClean="0"/>
              <a:t>01-08-2021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6791D0-08AA-4F7D-A4F7-DB14A36337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C4E8B1-178B-4476-8EAE-DCFDBF334D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DCBAE-8A8E-48A2-AE27-46130555B64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32075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>
            <a:extLst>
              <a:ext uri="{FF2B5EF4-FFF2-40B4-BE49-F238E27FC236}">
                <a16:creationId xmlns:a16="http://schemas.microsoft.com/office/drawing/2014/main" id="{CA930114-F160-45BA-93C0-074FA3A05474}"/>
              </a:ext>
            </a:extLst>
          </p:cNvPr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79992" y="260963"/>
            <a:ext cx="2357454" cy="114300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6CA3308-D7A8-4B46-AED5-636359A67FFF}"/>
              </a:ext>
            </a:extLst>
          </p:cNvPr>
          <p:cNvSpPr txBox="1"/>
          <p:nvPr/>
        </p:nvSpPr>
        <p:spPr>
          <a:xfrm>
            <a:off x="1509686" y="1859339"/>
            <a:ext cx="9839488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WELCOME TO THE ON LINE CLASS</a:t>
            </a:r>
          </a:p>
          <a:p>
            <a:r>
              <a:rPr lang="en-US" sz="3600" b="1" dirty="0"/>
              <a:t>                              CLASS-UKG</a:t>
            </a:r>
          </a:p>
          <a:p>
            <a:r>
              <a:rPr lang="en-US" sz="3600" b="1" dirty="0"/>
              <a:t>                              SUBJECT-RHYME(HINDI)</a:t>
            </a:r>
          </a:p>
          <a:p>
            <a:r>
              <a:rPr lang="en-US" sz="3600" b="1" dirty="0"/>
              <a:t>                              TOPIC-CHHOTA SA GHAR..</a:t>
            </a:r>
          </a:p>
          <a:p>
            <a:r>
              <a:rPr lang="en-US" sz="3600" b="1" dirty="0"/>
              <a:t>                                     (</a:t>
            </a:r>
            <a:r>
              <a:rPr lang="en-US" sz="3600" b="1" dirty="0" err="1"/>
              <a:t>sl</a:t>
            </a:r>
            <a:r>
              <a:rPr lang="en-US" sz="3600" b="1" dirty="0"/>
              <a:t> no-21,bkpg-26)</a:t>
            </a:r>
            <a:endParaRPr lang="en-IN" sz="3600" b="1" dirty="0"/>
          </a:p>
        </p:txBody>
      </p:sp>
      <p:pic>
        <p:nvPicPr>
          <p:cNvPr id="1026" name="Picture 2" descr="uploads house house PNG65 - Png Press - Transparent png free download">
            <a:extLst>
              <a:ext uri="{FF2B5EF4-FFF2-40B4-BE49-F238E27FC236}">
                <a16:creationId xmlns:a16="http://schemas.microsoft.com/office/drawing/2014/main" id="{DDD0BCA2-7339-4D15-BD4F-166452FE8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4676" y="3619500"/>
            <a:ext cx="3652974" cy="2653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2363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mall And Simple House Design With Two Bedrooms - Ulric Home">
            <a:extLst>
              <a:ext uri="{FF2B5EF4-FFF2-40B4-BE49-F238E27FC236}">
                <a16:creationId xmlns:a16="http://schemas.microsoft.com/office/drawing/2014/main" id="{E042E07B-119E-4C67-8A1B-0EDBEE06A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36323"/>
            <a:ext cx="7724774" cy="5537681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4664D6-1D0D-41C8-8A48-9A6447C17C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8150" y="3150973"/>
            <a:ext cx="2228850" cy="3470704"/>
          </a:xfrm>
          <a:prstGeom prst="rect">
            <a:avLst/>
          </a:prstGeo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4E423EDC-8ABC-441C-B8DF-F24DCF6A0A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599" y="756684"/>
            <a:ext cx="3590926" cy="1205466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i-IN" altLang="en-US" sz="40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Mangal" panose="02040503050203030202" pitchFamily="18" charset="0"/>
              </a:rPr>
              <a:t>छोटा सा </a:t>
            </a:r>
            <a:endParaRPr kumimoji="0" lang="en-US" altLang="en-US" sz="4000" b="1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inherit"/>
              <a:cs typeface="Mangal" panose="02040503050203030202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4000" b="1" dirty="0">
                <a:solidFill>
                  <a:srgbClr val="202124"/>
                </a:solidFill>
                <a:latin typeface="inherit"/>
                <a:cs typeface="Mangal" panose="02040503050203030202" pitchFamily="18" charset="0"/>
              </a:rPr>
              <a:t>               </a:t>
            </a:r>
            <a:r>
              <a:rPr kumimoji="0" lang="hi-IN" altLang="en-US" sz="40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Mangal" panose="02040503050203030202" pitchFamily="18" charset="0"/>
              </a:rPr>
              <a:t>घर मेरा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Mangal" panose="02040503050203030202" pitchFamily="18" charset="0"/>
              </a:rPr>
              <a:t>,</a:t>
            </a:r>
            <a:r>
              <a:rPr kumimoji="0" lang="hi-IN" alt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Mangal" panose="02040503050203030202" pitchFamily="18" charset="0"/>
              </a:rPr>
              <a:t> </a:t>
            </a:r>
            <a:endParaRPr kumimoji="0" lang="en-US" altLang="en-US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43069839-AFF2-4750-9EC8-C4E195FCC2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599" y="2402430"/>
            <a:ext cx="3590926" cy="1205466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i-IN" altLang="en-US" sz="40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Mangal" panose="02040503050203030202" pitchFamily="18" charset="0"/>
              </a:rPr>
              <a:t>छोटा सा 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Mangal" panose="02040503050203030202" pitchFamily="18" charset="0"/>
              </a:rPr>
              <a:t>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Mangal" panose="02040503050203030202" pitchFamily="18" charset="0"/>
              </a:rPr>
              <a:t>              </a:t>
            </a:r>
            <a:r>
              <a:rPr kumimoji="0" lang="hi-IN" altLang="en-US" sz="40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Mangal" panose="02040503050203030202" pitchFamily="18" charset="0"/>
              </a:rPr>
              <a:t>मन मेरा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Mangal" panose="02040503050203030202" pitchFamily="18" charset="0"/>
              </a:rPr>
              <a:t>,</a:t>
            </a:r>
            <a:r>
              <a:rPr kumimoji="0" lang="hi-IN" alt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Mangal" panose="02040503050203030202" pitchFamily="18" charset="0"/>
              </a:rPr>
              <a:t> </a:t>
            </a:r>
            <a:endParaRPr kumimoji="0" lang="en-US" altLang="en-US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BC95F4E-661C-4EB5-8F84-8CECACB14A2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2857" r="5749" b="10357"/>
          <a:stretch/>
        </p:blipFill>
        <p:spPr>
          <a:xfrm flipH="1">
            <a:off x="4467225" y="3150973"/>
            <a:ext cx="2621756" cy="3342998"/>
          </a:xfrm>
          <a:prstGeom prst="rect">
            <a:avLst/>
          </a:prstGeom>
        </p:spPr>
      </p:pic>
      <p:pic>
        <p:nvPicPr>
          <p:cNvPr id="12" name="Google Shape;55;p13">
            <a:extLst>
              <a:ext uri="{FF2B5EF4-FFF2-40B4-BE49-F238E27FC236}">
                <a16:creationId xmlns:a16="http://schemas.microsoft.com/office/drawing/2014/main" id="{E33662F7-0145-454B-819C-22F9E37E7DAC}"/>
              </a:ext>
            </a:extLst>
          </p:cNvPr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9548796" y="5454303"/>
            <a:ext cx="2357454" cy="11430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8819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8578D6-E769-4706-8EFF-7B7A49A7FF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6696" y="226311"/>
            <a:ext cx="11782428" cy="33619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B8BACE-FDB2-403D-9BB7-9E6D0621DF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8"/>
          <a:stretch/>
        </p:blipFill>
        <p:spPr>
          <a:xfrm>
            <a:off x="266698" y="226311"/>
            <a:ext cx="7172327" cy="3643126"/>
          </a:xfrm>
          <a:prstGeom prst="rect">
            <a:avLst/>
          </a:prstGeom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D6B8228E-05C9-4494-8E51-55CA640A3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2452" y="3588266"/>
            <a:ext cx="3352800" cy="1205466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i-IN" altLang="en-US" sz="40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Mangal" panose="02040503050203030202" pitchFamily="18" charset="0"/>
              </a:rPr>
              <a:t>छोटी सी </a:t>
            </a:r>
            <a:endParaRPr kumimoji="0" lang="en-US" altLang="en-US" sz="4000" b="1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inherit"/>
              <a:cs typeface="Mangal" panose="02040503050203030202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4000" b="1" dirty="0">
                <a:solidFill>
                  <a:srgbClr val="202124"/>
                </a:solidFill>
                <a:latin typeface="inherit"/>
                <a:cs typeface="Mangal" panose="02040503050203030202" pitchFamily="18" charset="0"/>
              </a:rPr>
              <a:t>             </a:t>
            </a:r>
            <a:r>
              <a:rPr kumimoji="0" lang="hi-IN" altLang="en-US" sz="40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Mangal" panose="02040503050203030202" pitchFamily="18" charset="0"/>
              </a:rPr>
              <a:t>साइकिल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Mangal" panose="02040503050203030202" pitchFamily="18" charset="0"/>
              </a:rPr>
              <a:t>,</a:t>
            </a:r>
            <a:r>
              <a:rPr kumimoji="0" lang="hi-IN" alt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Mangal" panose="02040503050203030202" pitchFamily="18" charset="0"/>
              </a:rPr>
              <a:t> </a:t>
            </a:r>
            <a:endParaRPr kumimoji="0" lang="en-US" altLang="en-US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D04C42-B8EB-4282-BA44-8D831E72225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6"/>
          <a:stretch/>
        </p:blipFill>
        <p:spPr>
          <a:xfrm flipH="1">
            <a:off x="266697" y="3869437"/>
            <a:ext cx="7172327" cy="276225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8" name="Google Shape;55;p13">
            <a:extLst>
              <a:ext uri="{FF2B5EF4-FFF2-40B4-BE49-F238E27FC236}">
                <a16:creationId xmlns:a16="http://schemas.microsoft.com/office/drawing/2014/main" id="{EAE0A281-E950-419A-A9EB-7BFC598A91CC}"/>
              </a:ext>
            </a:extLst>
          </p:cNvPr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9457342" y="5488681"/>
            <a:ext cx="2357454" cy="11430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96536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937D27B-971F-47F8-9250-FDA7DA302B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3848100"/>
            <a:ext cx="7572375" cy="2857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9F2FD5-D647-4524-9AF8-92F4392C96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2" r="3852"/>
          <a:stretch/>
        </p:blipFill>
        <p:spPr>
          <a:xfrm>
            <a:off x="809572" y="152400"/>
            <a:ext cx="6438900" cy="3695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B5A0C7-D487-4DA5-83A2-82980ECBFC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445" y="590550"/>
            <a:ext cx="3552983" cy="3057525"/>
          </a:xfrm>
          <a:prstGeom prst="rect">
            <a:avLst/>
          </a:prstGeom>
        </p:spPr>
      </p:pic>
      <p:sp>
        <p:nvSpPr>
          <p:cNvPr id="8" name="Rectangle 1">
            <a:extLst>
              <a:ext uri="{FF2B5EF4-FFF2-40B4-BE49-F238E27FC236}">
                <a16:creationId xmlns:a16="http://schemas.microsoft.com/office/drawing/2014/main" id="{DB70663A-6803-48A2-8F89-4AB9D47052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2129" y="4015424"/>
            <a:ext cx="3149269" cy="58991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i-IN" altLang="en-US" sz="40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Mangal" panose="02040503050203030202" pitchFamily="18" charset="0"/>
              </a:rPr>
              <a:t>छोटी सी कार</a:t>
            </a:r>
            <a:r>
              <a:rPr kumimoji="0" lang="hi-IN" alt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Mangal" panose="02040503050203030202" pitchFamily="18" charset="0"/>
              </a:rPr>
              <a:t> </a:t>
            </a:r>
            <a:endParaRPr kumimoji="0" lang="en-US" altLang="en-US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Google Shape;55;p13">
            <a:extLst>
              <a:ext uri="{FF2B5EF4-FFF2-40B4-BE49-F238E27FC236}">
                <a16:creationId xmlns:a16="http://schemas.microsoft.com/office/drawing/2014/main" id="{B0C9BFDE-6EB5-482F-BADB-ACF5129A78BA}"/>
              </a:ext>
            </a:extLst>
          </p:cNvPr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9447817" y="5394938"/>
            <a:ext cx="2357454" cy="11430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7076724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135B78B-1462-4C8B-88F1-8F57923E52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2" r="3852"/>
          <a:stretch/>
        </p:blipFill>
        <p:spPr>
          <a:xfrm>
            <a:off x="466724" y="130719"/>
            <a:ext cx="6991350" cy="38671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491FC8-9191-42BB-9F7F-ED88B68F2E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16" b="15000"/>
          <a:stretch/>
        </p:blipFill>
        <p:spPr>
          <a:xfrm>
            <a:off x="95251" y="3990975"/>
            <a:ext cx="7762874" cy="25527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86D684-E457-448B-87AF-0725BACEA4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0" t="9822" r="10750" b="12679"/>
          <a:stretch/>
        </p:blipFill>
        <p:spPr>
          <a:xfrm flipH="1">
            <a:off x="466723" y="3917406"/>
            <a:ext cx="1866900" cy="243313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A734D43-63E8-4743-99E8-97F7A74C9C63}"/>
              </a:ext>
            </a:extLst>
          </p:cNvPr>
          <p:cNvSpPr txBox="1"/>
          <p:nvPr/>
        </p:nvSpPr>
        <p:spPr>
          <a:xfrm>
            <a:off x="7458074" y="2533073"/>
            <a:ext cx="432435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/>
              <a:t>   </a:t>
            </a:r>
            <a:r>
              <a:rPr lang="hi-IN" sz="4000" b="1" dirty="0"/>
              <a:t>दिन भर  खेलूं</a:t>
            </a:r>
            <a:r>
              <a:rPr lang="en-US" sz="4000" b="1" dirty="0"/>
              <a:t>……</a:t>
            </a:r>
            <a:r>
              <a:rPr lang="hi-IN" sz="4000" b="1" dirty="0"/>
              <a:t>    </a:t>
            </a:r>
            <a:endParaRPr lang="en-US" sz="4000" b="1" dirty="0"/>
          </a:p>
          <a:p>
            <a:r>
              <a:rPr lang="en-US" sz="4000" b="1" dirty="0"/>
              <a:t>             </a:t>
            </a:r>
            <a:r>
              <a:rPr lang="hi-IN" sz="4000" b="1" dirty="0"/>
              <a:t>हो</a:t>
            </a:r>
            <a:r>
              <a:rPr lang="en-US" sz="4000" b="1" dirty="0"/>
              <a:t>  </a:t>
            </a:r>
            <a:r>
              <a:rPr lang="hi-IN" sz="4000" b="1" dirty="0"/>
              <a:t>इन</a:t>
            </a:r>
            <a:r>
              <a:rPr lang="en-US" sz="4000" b="1" dirty="0"/>
              <a:t> </a:t>
            </a:r>
            <a:r>
              <a:rPr lang="hi-IN" sz="4000" b="1" dirty="0"/>
              <a:t>दोनों </a:t>
            </a:r>
            <a:endParaRPr lang="en-US" sz="4000" b="1" dirty="0"/>
          </a:p>
          <a:p>
            <a:r>
              <a:rPr lang="en-US" sz="4000" b="1" dirty="0"/>
              <a:t>                  </a:t>
            </a:r>
            <a:r>
              <a:rPr lang="hi-IN" sz="4000" b="1" dirty="0"/>
              <a:t>पर</a:t>
            </a:r>
            <a:r>
              <a:rPr lang="en-US" sz="4000" b="1" dirty="0"/>
              <a:t>  </a:t>
            </a:r>
            <a:r>
              <a:rPr lang="hi-IN" sz="4000" b="1" dirty="0"/>
              <a:t>सवार</a:t>
            </a:r>
            <a:r>
              <a:rPr lang="en-US" sz="4000" b="1" dirty="0"/>
              <a:t> I</a:t>
            </a:r>
            <a:r>
              <a:rPr lang="hi-IN" sz="4000" b="1" dirty="0"/>
              <a:t> </a:t>
            </a:r>
            <a:endParaRPr lang="en-IN" sz="4000" b="1" dirty="0"/>
          </a:p>
        </p:txBody>
      </p:sp>
      <p:pic>
        <p:nvPicPr>
          <p:cNvPr id="13" name="Google Shape;55;p13">
            <a:extLst>
              <a:ext uri="{FF2B5EF4-FFF2-40B4-BE49-F238E27FC236}">
                <a16:creationId xmlns:a16="http://schemas.microsoft.com/office/drawing/2014/main" id="{53736A07-8EBB-4D7A-BEC0-4B232A99A8BD}"/>
              </a:ext>
            </a:extLst>
          </p:cNvPr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9441649" y="5499713"/>
            <a:ext cx="2357454" cy="11430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9818844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>
            <a:extLst>
              <a:ext uri="{FF2B5EF4-FFF2-40B4-BE49-F238E27FC236}">
                <a16:creationId xmlns:a16="http://schemas.microsoft.com/office/drawing/2014/main" id="{61126403-2D40-47F1-A755-51753331D5A8}"/>
              </a:ext>
            </a:extLst>
          </p:cNvPr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9581167" y="5480663"/>
            <a:ext cx="2357454" cy="1143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4AEC990-DE73-450A-8621-010AB96123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93" y="413371"/>
            <a:ext cx="5956781" cy="62103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87581AA-BC57-4D22-932F-F837541C32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911" y="1209675"/>
            <a:ext cx="3552983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6206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8;p16">
            <a:extLst>
              <a:ext uri="{FF2B5EF4-FFF2-40B4-BE49-F238E27FC236}">
                <a16:creationId xmlns:a16="http://schemas.microsoft.com/office/drawing/2014/main" id="{43B0D631-CA5C-4E7E-8AB2-07618420C611}"/>
              </a:ext>
            </a:extLst>
          </p:cNvPr>
          <p:cNvSpPr txBox="1"/>
          <p:nvPr/>
        </p:nvSpPr>
        <p:spPr>
          <a:xfrm>
            <a:off x="1986040" y="1138470"/>
            <a:ext cx="7801200" cy="42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</a:pPr>
            <a:r>
              <a:rPr lang="en-GB" sz="4000" b="1" i="0" u="none" strike="noStrike" cap="none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THANKING YOU</a:t>
            </a:r>
            <a:endParaRPr sz="4000" b="1" i="0" u="none" strike="noStrike" cap="none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</a:pPr>
            <a:r>
              <a:rPr lang="en-GB" sz="4000" b="1" i="0" u="none" strike="noStrike" cap="none" dirty="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ODM EDUCATIONAL GROUP</a:t>
            </a:r>
            <a:endParaRPr sz="4000" b="1" i="0" u="none" strike="noStrike" cap="none" dirty="0">
              <a:solidFill>
                <a:srgbClr val="FF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3" name="Google Shape;54;p13">
            <a:extLst>
              <a:ext uri="{FF2B5EF4-FFF2-40B4-BE49-F238E27FC236}">
                <a16:creationId xmlns:a16="http://schemas.microsoft.com/office/drawing/2014/main" id="{2B5B6514-B648-4D4D-98D1-BD2BBA4295D1}"/>
              </a:ext>
            </a:extLst>
          </p:cNvPr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4019550"/>
            <a:ext cx="12191999" cy="2838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13256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63</Words>
  <Application>Microsoft Office PowerPoint</Application>
  <PresentationFormat>Widescreen</PresentationFormat>
  <Paragraphs>17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inherit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Sipra Rath</dc:creator>
  <cp:lastModifiedBy>Sipra Rath</cp:lastModifiedBy>
  <cp:revision>5</cp:revision>
  <dcterms:created xsi:type="dcterms:W3CDTF">2021-07-30T14:46:07Z</dcterms:created>
  <dcterms:modified xsi:type="dcterms:W3CDTF">2021-08-01T06:01:03Z</dcterms:modified>
</cp:coreProperties>
</file>