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66" r:id="rId3"/>
    <p:sldId id="277" r:id="rId4"/>
    <p:sldId id="278" r:id="rId5"/>
    <p:sldId id="265" r:id="rId6"/>
    <p:sldId id="279" r:id="rId7"/>
    <p:sldId id="260" r:id="rId8"/>
    <p:sldId id="280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85352" y="1401075"/>
            <a:ext cx="8781366" cy="1463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CHROMOSOMAL DISORDERS</a:t>
            </a:r>
            <a:endParaRPr lang="en" sz="3000" b="1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DOWN’S SYNDROME , TURNER’S SYNDROME &amp; 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KLINEFELTER’S SYNDROME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CHROMOSOMAL DISORDERS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disorders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caused due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absence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excess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abnormal arrangement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chromosomes.</a:t>
            </a: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aneuploidy and polyploidy conditions mainly cause chromosomal aberrations.</a:t>
            </a: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disorders may or may not be transmitted and can be known through amniocentesis.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Sometimes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though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rarely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either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additional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copy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chromosome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may 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included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individual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 may lack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one of any one pair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situations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known as trisomy (diploids which have one extra chromosome i.e. 2n+1) or 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monosomy (diploids that are missing one chromosomes 2n-1)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respectively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situation leads to very serious consequences in the individual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Aneuploidy in autosomes and sex chromosomes were well studied and Down’s syndrome,</a:t>
            </a: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Turner's syndrome,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Klinefelter's syndrome are common examples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DOWN’S SYNDROME: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cause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genetic disorder is the presence of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additional copy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chromosome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21(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autosome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trisomy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21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 It is caused by an occasional non-disjunction during meiosis when a gamete comes to possess an extra chromosome.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Fusion with normal gamete produces trisomy [n+(n+1)].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disorder was first described by Langdon Down (1866).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affected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 is short statured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small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round head, partially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open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mouth, broad forehead, protruding furrowed tongue, short neck, short phalanges, small ears, projecting lower lips and congenital heart diseases 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Palm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broad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characteristic palm crease.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Physical, psychomotor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mental development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retarded.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Under developed gonads with short life expectancy is also observed.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DOWN’S SYNDROME: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-Down-syndrom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9168" y="780364"/>
            <a:ext cx="7548464" cy="4060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TURNER’S  SYNDROME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/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Changes in sex chromosomes lead to abnormalities like Turner’s syndrome.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individual appears phenotypically female . 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effect app]ears due to fusion of a gamete without sex chromosome (A+0) and a gamete with one X-chromosome  (A+X).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suffering female have short stature, webbed neck , small uterus with subnormal intelligence.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females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sterile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ovaries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rudimentary besides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other features including lack of other secondary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sexual characters.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TURNER’S  SYNDROME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C:\Users\User\Pictures\biology images\turner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56996" y="913180"/>
            <a:ext cx="6130212" cy="4116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KLINEFELTER’S SYNDROME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genetic disorder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also caused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due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presence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additional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copy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xchromosome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resulting into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karyotype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47,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XXY.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individuals are phenotypically males.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defect appears due to fusion of egg having unreduced sex complement (A+XX) with normal sperm (A+Y).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individuals suffering from this disorder have long stature with long legs, reduced mental ability.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Such in individual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overall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masculine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development ,however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feminine development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(development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breast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i.e.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Gynaecomastia) is also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expressed. 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Such 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sterile.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GB" dirty="0" smtClean="0">
                <a:latin typeface="Calibri" pitchFamily="34" charset="0"/>
                <a:cs typeface="Calibri" pitchFamily="34" charset="0"/>
              </a:rPr>
              <a:t>Other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examples: In cucumber and melon, day lights length, temperature etc also differentiate sex.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KLINEFELTER’S SYNDROME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3074" name="Picture 2" descr="C:\Users\User\Pictures\biology images\kleinfleter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57192" y="1156996"/>
            <a:ext cx="2840782" cy="3553408"/>
          </a:xfrm>
          <a:prstGeom prst="rect">
            <a:avLst/>
          </a:prstGeom>
          <a:noFill/>
        </p:spPr>
      </p:pic>
      <p:pic>
        <p:nvPicPr>
          <p:cNvPr id="3075" name="Picture 3" descr="C:\Users\User\Pictures\biology images\kleinfeter-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38335" y="1194318"/>
            <a:ext cx="3392163" cy="34336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532</Words>
  <Application>Microsoft Office PowerPoint</Application>
  <PresentationFormat>On-screen Show (16:9)</PresentationFormat>
  <Paragraphs>125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87</cp:revision>
  <dcterms:modified xsi:type="dcterms:W3CDTF">2020-06-25T16:25:33Z</dcterms:modified>
</cp:coreProperties>
</file>