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6" r:id="rId3"/>
    <p:sldId id="277" r:id="rId4"/>
    <p:sldId id="280" r:id="rId5"/>
    <p:sldId id="260" r:id="rId6"/>
    <p:sldId id="284" r:id="rId7"/>
    <p:sldId id="265" r:id="rId8"/>
    <p:sldId id="264" r:id="rId9"/>
    <p:sldId id="282" r:id="rId10"/>
    <p:sldId id="278" r:id="rId11"/>
    <p:sldId id="281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07" autoAdjust="0"/>
  </p:normalViewPr>
  <p:slideViewPr>
    <p:cSldViewPr snapToGrid="0">
      <p:cViewPr>
        <p:scale>
          <a:sx n="102" d="100"/>
          <a:sy n="102" d="100"/>
        </p:scale>
        <p:origin x="-456" y="2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4683" y="1093165"/>
            <a:ext cx="8781366" cy="1948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MENDELIAN DISORDERS 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2500" b="1" dirty="0" smtClean="0">
                <a:solidFill>
                  <a:schemeClr val="tx1"/>
                </a:solidFill>
              </a:rPr>
              <a:t>HAEMOPHILIA, SICKLE-CELL ANAEMIA, PHENYLKETONURIA, COLOUR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BLINDNESS,THALASSEMIA</a:t>
            </a:r>
            <a:endParaRPr lang="en-US" sz="2500" b="1" dirty="0" smtClean="0">
              <a:latin typeface="Arial Black" pitchFamily="34" charset="0"/>
            </a:endParaRPr>
          </a:p>
          <a:p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PRINCIPLE OF INHERITANCE AND VARIATION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16691" y="397016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THALASSEMIA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88699" y="821879"/>
            <a:ext cx="8688300" cy="4207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is also an autosomal linked recessive blood disorder transmitted from parents to offsprings when both the partners are  unaffected carrier for the gene (or heterozygous).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defect can occur due to mutation or deletion of genes controlling the formation of globin chains (alpha and beta)of haemoglobin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results in reduced synthesis of one of the globin chain (alpha or beta) and abnormal formation of haemoglobin which  leads to anaemia.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Thalassemia is a quantitative disorder as it is related to synthesis of globin molecule.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Thalassemia is classified according to which molecule of globin is affected.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Alpha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thalasemia : it is caused by the defective formation of alpha globin  and is controlled by two genes present on chromosome -16.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is controlled by two closely linked genes HBA1 and HBA2 with a total four alleles. The more the alleles 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get 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affected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less will be the synthesis of alpha globin molecule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Beta thalassemia : it is caused by decreased synthesis of beta globin.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defect is due to alleles of HBB gene present 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chromosome-11 on each parent due to mutation of one or both alleles.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OF ALPHA AND BETA THALASSEMIA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4098" name="Picture 2" descr="C:\Users\User\Pictures\biology images\THAL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3852" y="1175754"/>
            <a:ext cx="3865789" cy="3452229"/>
          </a:xfrm>
          <a:prstGeom prst="rect">
            <a:avLst/>
          </a:prstGeom>
          <a:noFill/>
        </p:spPr>
      </p:pic>
      <p:pic>
        <p:nvPicPr>
          <p:cNvPr id="4099" name="Picture 3" descr="C:\Users\User\Pictures\biology images\THALA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53338" y="1194317"/>
            <a:ext cx="4180115" cy="34243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44683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MENDELIAN DISORDERS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414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There are many diseases in man due to gene mutations (dominant or recessive) 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are transmitted to the offspring as per Mendelian principles.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mutated person may become incapable to produce specified enzyme, so result in inborn errors of metabolism. 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pattern of inheritance of such Mendelian disorders can be traced in a family by pedigree analysis.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Some of the Mendelian disorders are :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Haemophilia.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Sickle-cell anaemia.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Phenylketonuria.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Colour blindness.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Thalassemia.</a:t>
            </a:r>
          </a:p>
          <a:p>
            <a:pPr marL="457200" indent="-45720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HAEMOPHILIA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 hereditary sex linked recessive blood disease. It shows its transmission from unaffected carrier 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female  to some of the male progeny has been widely studied. 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this disease a single protein that is a part of the cascade of proteins involved in the clotting of blood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is affected. 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It is caused due to absence of factor-VIII and plasma thromboplastin.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Due to this in an affected individual a simple cut will result in non-stop bleeding.  In normal persons the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blood clots in 2-8 minutes, but in haemophilic patients clotting is delayed for 20 minutes to 24 hours.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heterozygous female (carrier) for haemophilia may transmit the disease to sons. 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possibility of a female becoming a haemophilic is extremely rare because mother of such a female 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has to be at least carrier and the father should be haemophilic (unviable in the later stage of life).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family  pedigree of Queen Victoria shows a number of haemophilic descendents as she was a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carrier of the disease.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19174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&amp; CROSSES IN CASE OF HAEMOPHILIA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1026" name="Picture 2" descr="C:\Users\User\Pictures\biology images\symbols of haemophil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525" y="920718"/>
            <a:ext cx="3832225" cy="1322387"/>
          </a:xfrm>
          <a:prstGeom prst="rect">
            <a:avLst/>
          </a:prstGeom>
          <a:noFill/>
        </p:spPr>
      </p:pic>
      <p:pic>
        <p:nvPicPr>
          <p:cNvPr id="1027" name="Picture 3" descr="C:\Users\User\Pictures\biology images\h-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61249" y="2631552"/>
            <a:ext cx="3144416" cy="2163770"/>
          </a:xfrm>
          <a:prstGeom prst="rect">
            <a:avLst/>
          </a:prstGeom>
          <a:noFill/>
        </p:spPr>
      </p:pic>
      <p:pic>
        <p:nvPicPr>
          <p:cNvPr id="1028" name="Picture 4" descr="C:\Users\User\Pictures\biology images\h-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9286" y="2849434"/>
            <a:ext cx="3057525" cy="1853195"/>
          </a:xfrm>
          <a:prstGeom prst="rect">
            <a:avLst/>
          </a:prstGeom>
          <a:noFill/>
        </p:spPr>
      </p:pic>
      <p:pic>
        <p:nvPicPr>
          <p:cNvPr id="1029" name="Picture 5" descr="C:\Users\User\Pictures\biology images\h-3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61250" y="827435"/>
            <a:ext cx="3088432" cy="1639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35352" y="21040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SICKLE-CELL ANAEMIA: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16691" y="737903"/>
            <a:ext cx="8688300" cy="4281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is an autosome linked  recessive trait that can be transmitted from parents to the offspring when both the partners are carrier for the gene (or heterozygous).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disease is controlled by a single pair of allele HbA and HbS which is located upon chromosome- 11.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Out of the three possible genotypes only homozygous individuals for 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show the diseased phenotype.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Heterozygous (Hb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 appear apparently unaffected but they are carrier of the  disease as there is 50 percent probability of transmission of the mutant gene to the progeny. Thus exhibiting sickle -cell trait.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defect is caused by the substitution of Glutamic acid (Glu) by valine (Val) at the sixth position of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beta-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globln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chain of the haemoglobln molecule. 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substitution of amino acld in the globin protein results due to the Single base substitution at  the sixth codon of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beta-globin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 from GAG to GUG.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mutant haemoglobin molecule undergoes polymerization under low oxygen tension causing the change in the shape of the RBC from biconcave disc to elongated sickle like structure.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The sickle shaped RBC cannot pass through the capillaries and get clotted and then degenerate leading to anaemia.</a:t>
            </a: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&amp; CROSS IN CASE OF SICKLE-CELL ANAEMIA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2050" name="Picture 2" descr="C:\Users\User\Pictures\biology images\sickle symbo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875" y="789409"/>
            <a:ext cx="6315075" cy="1847850"/>
          </a:xfrm>
          <a:prstGeom prst="rect">
            <a:avLst/>
          </a:prstGeom>
          <a:noFill/>
        </p:spPr>
      </p:pic>
      <p:pic>
        <p:nvPicPr>
          <p:cNvPr id="2052" name="Picture 4" descr="C:\Users\User\Pictures\biology images\s-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4156" y="2603046"/>
            <a:ext cx="5337109" cy="2409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PHENYL KETONURIA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233" y="811763"/>
            <a:ext cx="8285583" cy="4257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inborn error of metabolism is also inherited is the autosomal recessive trait present upon chromosome-12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The affected individual lacks 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enzyme phenyl alanine hydroxylase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converts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amino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acld phenylalanine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tyrosine.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lack of enzyme is due to mutation of gene upon chromosome-12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As a result of this phenylalanine is accumulated and converted into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phenyl pyruvic acid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other derivatives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Three genotypes of this disorder are AA- normal, Aa-heterozygous/carrier , aa- affected individual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Accumulation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these amino acid derivatives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brain results in mental retardation.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also interferes in cartilage and muscle development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Decreased pigmentation of hair and skin is also marked in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disorder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are also excreted through urine because of its poor  absorption by kidney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baseline="30000" dirty="0" smtClean="0">
              <a:latin typeface="Calibri" pitchFamily="34" charset="0"/>
              <a:cs typeface="Calibri" pitchFamily="34" charset="0"/>
            </a:endParaRPr>
          </a:p>
          <a:p>
            <a:endParaRPr lang="en-US" baseline="300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98030" y="52764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COLOURBLINDNESS 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70038" y="943177"/>
            <a:ext cx="8688300" cy="3992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Colour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blindness is a sex linked recessive trait in which the eye fails to distinguish red and green colours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Vision is however not affected and the colourblind person can lead a normal life.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gene for normal vision is dominant and is located upon X chromosome.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defect is due to mutation the gene located upon X chromosome.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occurs near about in 8 percent of males and 0.4 percent of females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disorder is also known as Daltonism as famous physicist John Dalton was colourblind.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COLOURBLINDNESS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3074" name="Picture 2" descr="C:\Users\User\Pictures\biology images\C-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3732" y="1235721"/>
            <a:ext cx="7016620" cy="32336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986</Words>
  <Application>Microsoft Office PowerPoint</Application>
  <PresentationFormat>On-screen Show (16:9)</PresentationFormat>
  <Paragraphs>171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91</cp:revision>
  <dcterms:modified xsi:type="dcterms:W3CDTF">2020-06-24T19:03:11Z</dcterms:modified>
</cp:coreProperties>
</file>