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6" r:id="rId3"/>
    <p:sldId id="277" r:id="rId4"/>
    <p:sldId id="279" r:id="rId5"/>
    <p:sldId id="260" r:id="rId6"/>
    <p:sldId id="265" r:id="rId7"/>
    <p:sldId id="264" r:id="rId8"/>
    <p:sldId id="280" r:id="rId9"/>
    <p:sldId id="278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401075"/>
            <a:ext cx="9143999" cy="1845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MUTATION &amp; GENETIC DISORDER</a:t>
            </a:r>
            <a:endParaRPr lang="en" sz="3000" b="1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	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TYPES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MUTATION,ORIGIN OF MUTATION,MUTAGENS 	IMPORTANCE OF MUTATION, PEDIGREE 	ANALYSIS AND 	IT’S USEFULNESS 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2800" b="1" dirty="0" smtClean="0">
              <a:latin typeface="Arial Black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44683" y="285050"/>
            <a:ext cx="8688300" cy="56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MUTATION 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Mutation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refers to any sudden, heritable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permanent change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genotype of the organism.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term mutation was coined by Hugo 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Vries.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 organism that displays the usual phenotype for that species is called as wild type  and which exhibits a new phenotype resulting from mutation is called as mutant.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Mutation add new variation in the populations and are brings evolution.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Large discontinuous variation arise due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mutation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which disturbs genetic system of an organism.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But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discontinuous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variation is very important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adaptability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formation of new species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Example – point mutation . In this type single base pair of DNA changes . A classic example is sickle cell anemia.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MUTATION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98030" y="587829"/>
            <a:ext cx="8688300" cy="4422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Depending on the cell type in which mutation occurs , mutation may be of two types: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Somatic – It occurs in non reproductive cells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 the body and often produces mutant phenotype.</a:t>
            </a: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Germinal – It occurs in sex or reproductive cells and produces inheritable changes.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Depending upon the mode of origin it may be of two types 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Spontaneous mutation – This type of mutation occurs in nature without any cause.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Induced mutation – This type of mutation occurs when organisms get exposed into physical ,chemical or biological agents.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Depending upon the change in chromosome number and chromosome structure , mutation is of two types: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Genomic mutation (change in chromosome number) – They are again of two types :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Polyploidy- Due to failure of cytokinesis after karyokinesis, cell’s chromosome number increases from 2n chromosomes to 3n /4n/5n etc.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Aneuploidy – Due to non disjunction of the two homologous pair of chromosomes or failure of segregation of chromatids during cell division, cell gains or losses a chromosome(s).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16692" y="48099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MUTATION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42596" y="765110"/>
            <a:ext cx="8690387" cy="426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arenBoth" startAt="2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(b)     Chromosomal aberration (change in chromosome structure) – They are of many types: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Deletion – The loss of some genes due to breaking of fragments.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Duplication – Some genes my be present twice.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Translocation – Mutual exchange of chromosomal segments.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I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nversion – A piece of chromosome is removed and rejoined in reverse order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2050" name="Picture 2" descr="C:\Users\User\Pictures\biology images\mutation typ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11355"/>
            <a:ext cx="6690049" cy="29321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OF MUTATION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lvl="0"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Depending 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upon the mode of origin it may be of two types 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:</a:t>
            </a:r>
          </a:p>
          <a:p>
            <a:pPr lvl="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  <a:buFont typeface="Arial"/>
              <a:buAutoNum type="alpha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Spontaneous mutation – This type of mutation occurs in nature without any 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cause</a:t>
            </a:r>
          </a:p>
          <a:p>
            <a:pPr marL="342900" lvl="0" indent="-34290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(b)    Induced 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mutation – This type of mutation occurs when organisms get exposed into physical ,chemical or biological </a:t>
            </a: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agents.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MUTAGENS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:</a:t>
            </a: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  <a:sym typeface="Calibri"/>
              </a:rPr>
              <a:t>Such agents are called as mutagens named as physical mutagen, chemical mutagen and biological mutagen.</a:t>
            </a:r>
          </a:p>
          <a:p>
            <a:pPr marL="342900" lvl="0" indent="-342900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  <a:sym typeface="Calibri"/>
              </a:rPr>
              <a:t>Physical mutagens – Temperature, energy radiations like x-ray, uv-rays, gamma rays and ionizing radiations are the examples of physical mutagens.</a:t>
            </a:r>
          </a:p>
          <a:p>
            <a:pPr marL="342900" lvl="0" indent="-342900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  <a:sym typeface="Calibri"/>
              </a:rPr>
              <a:t>Chemical mutagens – Nitrous oxide, alkalyting agents ,base analogues , arcidines are the examples of chemical mutagens.</a:t>
            </a:r>
          </a:p>
          <a:p>
            <a:pPr marL="342900" lvl="0" indent="-342900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  <a:sym typeface="Calibri"/>
              </a:rPr>
              <a:t>Biological mutagens-  Retro viruses are the examples of biological mutagens like HPV.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IMPORTANCE OF MUTATION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It introduces variability in the population which brings adaptability of the organisms to its environment.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Unless until a gene mutates and has a recessive or intermediate allele it will remain unnoticed. So for studying genes mutation is important.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Mutations are the fountain head of evolution which introduces variation among organisms and the better fitted ones are selected naturally.</a:t>
            </a: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 animal husbandry and agriculture mutation brings better breeds and cultivars.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Increase use of mutagen may lead to dangerous health hazards in the population.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70039" y="31304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DISORDERS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70038" y="943177"/>
            <a:ext cx="8688300" cy="3992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612" y="737119"/>
            <a:ext cx="848152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genetic disorder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disease that is caused by mutation of gene or change in chromosomal structure or number.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PEDIGREE ANALYSIS :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record of inheritance of certain genetic traits for two or more generations presented in form of a diagram or family tree is called pedigree.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Symbols used in pedigree : 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 descr="C:\Users\User\Pictures\biology images\pedigre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77887" y="1754155"/>
            <a:ext cx="5383762" cy="30697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PEDIGREE ANALYSIS OF DIFFERENT TRAITS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8" name="Picture 3" descr="C:\Users\User\Pictures\biology images\pedigree-analysis fig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4483" y="981814"/>
            <a:ext cx="7623110" cy="40166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62095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USEFULNESS OF PEDIGREE ANALYSIS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98030" y="1073806"/>
            <a:ext cx="8688300" cy="368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helps in study of pedigree for transmission of particular trait and finding the possibility of absence or presence of that trait in homozygous or heterozygous condition in individual.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helpful in finding out the disorders like haemophilia, colour blindness, alkaptonuria, thalassemia, sickle cell anemia, etc.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also explains autosomal dominant and recessive traits, sex-linked disorders like X-linked and Y- linked ones.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Pedigree analysis indicates that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endelism is also applicable  to human genetics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can indicate the origin of a trait in the ancestors.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785</Words>
  <Application>Microsoft Office PowerPoint</Application>
  <PresentationFormat>On-screen Show (16:9)</PresentationFormat>
  <Paragraphs>118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83</cp:revision>
  <dcterms:modified xsi:type="dcterms:W3CDTF">2020-06-23T15:36:20Z</dcterms:modified>
</cp:coreProperties>
</file>