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314" r:id="rId3"/>
    <p:sldId id="315" r:id="rId4"/>
    <p:sldId id="322" r:id="rId5"/>
    <p:sldId id="320" r:id="rId6"/>
    <p:sldId id="323" r:id="rId7"/>
    <p:sldId id="321" r:id="rId8"/>
    <p:sldId id="324" r:id="rId9"/>
    <p:sldId id="31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34482" y="1625013"/>
            <a:ext cx="7697756" cy="1052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" sz="3000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HIDDEN HUNGER &amp; BIOFORTIFICATION ,</a:t>
            </a:r>
          </a:p>
          <a:p>
            <a:pPr lvl="0" algn="ctr">
              <a:buSzPts val="3100"/>
            </a:pPr>
            <a:r>
              <a:rPr lang="en" sz="3000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SCP &amp; PLANT </a:t>
            </a:r>
            <a:r>
              <a:rPr lang="en" sz="3000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TISSUE CULTURE</a:t>
            </a:r>
          </a:p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	 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268964" y="2851656"/>
            <a:ext cx="7352521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09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STRATEGIES FOR ENHANCEMENT FOR FOOD PRODUCTION  	             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37039" y="760910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HIDDEN HUNGER </a:t>
            </a:r>
            <a:r>
              <a:rPr lang="en-US" sz="2400" b="1" dirty="0" smtClean="0">
                <a:solidFill>
                  <a:srgbClr val="FF0000"/>
                </a:solidFill>
              </a:rPr>
              <a:t>:</a:t>
            </a:r>
            <a:endParaRPr lang="en-US" sz="2400" dirty="0" smtClean="0">
              <a:solidFill>
                <a:srgbClr val="FF0000"/>
              </a:solidFill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7869" y="1194318"/>
            <a:ext cx="803365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latin typeface="Calibri" pitchFamily="34" charset="0"/>
                <a:cs typeface="Calibri" pitchFamily="34" charset="0"/>
              </a:rPr>
              <a:t>Plant breeding for improved food quality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endParaRPr lang="en-US" sz="11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latin typeface="Calibri" pitchFamily="34" charset="0"/>
                <a:cs typeface="Calibri" pitchFamily="34" charset="0"/>
              </a:rPr>
              <a:t>Hidden hunger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endParaRPr lang="en-US" sz="1100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It is estimated that more than 840 million people in the world do not have adequate food to meet their daily requirements.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Near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about three million people in the world suffer from protein, vitamins and micro -nutrient deficiencies which is called “hidden hunger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”.</a:t>
            </a:r>
          </a:p>
          <a:p>
            <a:pPr lvl="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That group of individuals cannot afford to buy enough fruits, vegetables, legumes, fish and meat. Diet lacks essential micronutrients –particularly iron, vitamin-A, iodine and Zinc- increase the risk for disease, reduce life span, and reduce mental abilities.</a:t>
            </a: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30345" y="807564"/>
            <a:ext cx="7130087" cy="480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BIOFORTIFICATION :</a:t>
            </a:r>
            <a:endParaRPr lang="en-US" sz="22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538" y="1203648"/>
            <a:ext cx="8285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507" y="1278294"/>
            <a:ext cx="771641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latin typeface="Calibri" pitchFamily="34" charset="0"/>
                <a:cs typeface="Calibri" pitchFamily="34" charset="0"/>
              </a:rPr>
              <a:t>Biofortification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: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Breeding of crop with higher levels of vitamins or minerals or higher proteins and healthier fats is called biofortification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Plant breeding is undertaken for improved nutritional quality of the plants. Following are the objectives of improving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lvl="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Protein content and quality	 </a:t>
            </a: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Oil content and quality</a:t>
            </a: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Vitamin content</a:t>
            </a:r>
          </a:p>
          <a:p>
            <a:r>
              <a:rPr lang="en-IN" dirty="0" smtClean="0">
                <a:latin typeface="Calibri" pitchFamily="34" charset="0"/>
                <a:cs typeface="Calibri" pitchFamily="34" charset="0"/>
              </a:rPr>
              <a:t>Micronutrient and mineral content</a:t>
            </a:r>
            <a:r>
              <a:rPr lang="en-IN" dirty="0" smtClean="0"/>
              <a:t>	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87750" y="798233"/>
            <a:ext cx="7130087" cy="480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BIOFORTIFICATION :</a:t>
            </a:r>
            <a:endParaRPr lang="en-US" sz="22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538" y="1203648"/>
            <a:ext cx="8285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248" y="1175658"/>
            <a:ext cx="846286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Some examples of crop varieties, with increased nutritional qualities, that have been developed and released in India are given below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Lysine and tryptophan rich varieties of maize.</a:t>
            </a:r>
          </a:p>
          <a:p>
            <a:pPr lvl="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High protein variety of wheat.(Atlas-66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Iron fortified variety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Rice.</a:t>
            </a: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IARI, New Delhi also developed vegetable crops that are rich in minerals and vitamins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Vitamin C-enriched variety of bitter gourd, tomato, mustard, bathua.</a:t>
            </a:r>
          </a:p>
          <a:p>
            <a:pPr lvl="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Iron and Calcium –enriched variety of spinach and bathua.</a:t>
            </a:r>
          </a:p>
          <a:p>
            <a:pPr lvl="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Protein-enriched variety of beans like French beans, Lablab beans, broad beans and garden beans.</a:t>
            </a:r>
          </a:p>
          <a:p>
            <a:pPr algn="just"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Vitamin A –enriched variety of carrots, spinach and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pumpkin.</a:t>
            </a:r>
            <a:r>
              <a:rPr lang="en-IN" dirty="0" smtClean="0"/>
              <a:t>	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83692" y="1012838"/>
            <a:ext cx="7130087" cy="480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SINGLE CELL PROTEIN :</a:t>
            </a:r>
            <a:endParaRPr lang="en-US" sz="22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538" y="1203648"/>
            <a:ext cx="8285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507" y="1278294"/>
            <a:ext cx="7716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5192" y="1520890"/>
            <a:ext cx="82296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As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we know demand of food is increasing due to increase in human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animal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population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the shift from grain to meat diets does not solve the problem as it takes 3-10kg of grain to produce 1kg of meat from animal farming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It has been estimated that a 250kg cow produces 200gmof protein per day. In the same period 250gm of a microbe like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Methylophilus methylotrophus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because of its high content of biomass production and growth, can produce about 25tons of protein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So one of the alternate sources of proteins for animal and human nutrition is Single Cell Protein (SCP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62394" y="714258"/>
            <a:ext cx="7130087" cy="480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SINGLE CELL PROTEIN :</a:t>
            </a:r>
            <a:endParaRPr lang="en-US" sz="22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538" y="1203648"/>
            <a:ext cx="8285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507" y="1278294"/>
            <a:ext cx="7716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54563" y="1073020"/>
            <a:ext cx="834156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Micro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organisms are used for preparation of fermented foods (cheese, butter,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idli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 Some like BGA and mushrooms are being used as human food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Now efforts are being made to produce microbial biomass using low cost substrates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Microbes like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Spirulina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can be grown on waste water from potato processing plants, straw, molasses, animal manure and even sewage, to produce food rich in protein, minerals, fats, carbohydrates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vitamins.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cells from micro organisms such as bacteria, yeasts, filamentous algae treated in various ways and used as food; called as SCP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term SCP does not indicate its actual meaning because the biomass is not only obtained from unicellular microbes but also from multicellular microbes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59758" y="742251"/>
            <a:ext cx="7130087" cy="480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PLANT TISSUE CULTURE:</a:t>
            </a:r>
            <a:endParaRPr lang="en-US" sz="22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538" y="1203648"/>
            <a:ext cx="8285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9919" y="1054359"/>
            <a:ext cx="837889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 capacity to generate whole plants form any cell/explant is called totipotency.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Thousands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plants can be produced from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explants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short interval of time using suitable nutrient medium, aseptic condition and use of phytohormones. 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method of producing thousands of plant is called micropropagation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Each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these plants will be genetically identical to the original plant from which they were grown, i.e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they are somaclones. 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Many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important food plants like tomato, banana, apple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Meristem Culture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: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recovery of healthy plants from diseased plants can be done by mersitem culture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Although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plant is infected with a virus, the meristem (apical and axillary) is free of virus. Hence, one can remove the meristem and grow it in vitro to obtain virus-free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plants.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	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50428" y="425010"/>
            <a:ext cx="7130087" cy="480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PLANT TISSUE CULTURE:</a:t>
            </a:r>
            <a:endParaRPr lang="en-US" sz="22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538" y="1203648"/>
            <a:ext cx="8285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5232" y="1082351"/>
            <a:ext cx="398417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Somatic Hybridization 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Isolation of single cells from their plants and after digesting their cell wall fusing the cytoplasms of two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different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varieties is called somatic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hybridization.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The hybrids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called somatic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hybrids.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One example of a somatic hybrid is Pomato, produced by fusion of protoplasts of tomato and potato.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But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this plant did not have all the desired qualities for its commercial scale production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pic>
        <p:nvPicPr>
          <p:cNvPr id="1026" name="Picture 2" descr="C:\Users\User\Pictures\biology images\somatic hybridisatio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60033" y="886408"/>
            <a:ext cx="4170784" cy="38235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5192" y="858418"/>
            <a:ext cx="8061649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/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/>
              <a:t>THANKING YOU</a:t>
            </a:r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>
              <a:solidFill>
                <a:srgbClr val="FF0000"/>
              </a:solidFill>
            </a:endParaRP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dirty="0"/>
          </a:p>
        </p:txBody>
      </p:sp>
      <p:pic>
        <p:nvPicPr>
          <p:cNvPr id="6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24325" y="177282"/>
            <a:ext cx="895739" cy="8117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3786</TotalTime>
  <Words>784</Words>
  <Application>Microsoft Office PowerPoint</Application>
  <PresentationFormat>On-screen Show (16:9)</PresentationFormat>
  <Paragraphs>122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389</cp:revision>
  <dcterms:modified xsi:type="dcterms:W3CDTF">2020-07-24T11:42:17Z</dcterms:modified>
</cp:coreProperties>
</file>