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314" r:id="rId3"/>
    <p:sldId id="315" r:id="rId4"/>
    <p:sldId id="317" r:id="rId5"/>
    <p:sldId id="320" r:id="rId6"/>
    <p:sldId id="318" r:id="rId7"/>
    <p:sldId id="321" r:id="rId8"/>
    <p:sldId id="31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25153" y="990530"/>
            <a:ext cx="7697756" cy="1911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INBREEDING,OUT BREEDING,</a:t>
            </a:r>
          </a:p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OUT CROSSING,CROSS BREEDING</a:t>
            </a:r>
            <a:r>
              <a:rPr lang="en" sz="30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,</a:t>
            </a:r>
          </a:p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&amp;</a:t>
            </a:r>
          </a:p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CONTROLLED BREEDING EXPERIMENTS</a:t>
            </a:r>
            <a:endParaRPr lang="en" sz="3000" b="1" dirty="0" smtClean="0">
              <a:solidFill>
                <a:srgbClr val="FF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lvl="0" algn="ctr">
              <a:buSzPts val="3100"/>
            </a:pPr>
            <a:endParaRPr lang="en" sz="3000" b="1" dirty="0" smtClean="0">
              <a:solidFill>
                <a:srgbClr val="FF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	 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268964" y="2851656"/>
            <a:ext cx="7352521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09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STRATEGIES FOR ENHANCEMENT FOR FOOD PRODUCTION  	             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53063" y="555636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INBREEDING</a:t>
            </a:r>
            <a:r>
              <a:rPr lang="en-US" sz="2400" b="1" dirty="0" smtClean="0">
                <a:solidFill>
                  <a:srgbClr val="FF0000"/>
                </a:solidFill>
              </a:rPr>
              <a:t> :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1885" y="1007706"/>
            <a:ext cx="80336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Breed: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Breed is defined as a group of animals related by descent and similar in most characters like appearance, features, size, configuration etc.</a:t>
            </a: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Inbreeding: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When breeding is between animals of same breed it is called as inbreeding. 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breeding refers to the mating of more closely related individuals within the same breed for 4-6 generations.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strategy includes superior males and superior female of the same breed and both are mated. 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progeny obtained from such mate are evaluated and superior ones are again selected for next round of mating.</a:t>
            </a:r>
            <a:endParaRPr lang="en-US" dirty="0" smtClean="0"/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69" y="714256"/>
            <a:ext cx="7130087" cy="424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INBREEDING</a:t>
            </a:r>
            <a:r>
              <a:rPr lang="en-US" sz="2200" b="1" dirty="0" smtClean="0">
                <a:solidFill>
                  <a:srgbClr val="FF0000"/>
                </a:solidFill>
              </a:rPr>
              <a:t> :</a:t>
            </a:r>
          </a:p>
          <a:p>
            <a:pPr>
              <a:buSzPts val="1800"/>
            </a:pP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1045027"/>
            <a:ext cx="8285583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Advantages:</a:t>
            </a:r>
          </a:p>
          <a:p>
            <a:endParaRPr lang="en-US" sz="1100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Superior progenies are obtained and this type of mating increases homozygosity. 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Purelines can be obtained by inbreeding which increases productivity.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Inbreeding exposes harmful recessive genes that are eliminated by selection, which helps in accumulation of superior genes and elimination of less desirable genes.</a:t>
            </a:r>
          </a:p>
          <a:p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Disadvantages: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Continued inbreeding, especially close inbreeding usually reduced fertility and even productivity. 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This is called inbreeding depression.</a:t>
            </a:r>
          </a:p>
          <a:p>
            <a:pPr algn="just"/>
            <a:r>
              <a:rPr lang="en-US" dirty="0" smtClean="0"/>
              <a:t> 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37038" y="751578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OUT BREEDING 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224" y="1212980"/>
            <a:ext cx="803365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To overcome inbreeding depression out-breeding is carried out.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Out-breeding is the breeding of unrelated animals which is of three different types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OUT CROSSING</a:t>
            </a:r>
          </a:p>
          <a:p>
            <a:pPr lvl="1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CROSSBREEDING </a:t>
            </a:r>
          </a:p>
          <a:p>
            <a:pPr lvl="1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INTERSPECIFIC HYBRIDIZATION.</a:t>
            </a:r>
          </a:p>
          <a:p>
            <a:pPr lvl="1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4" y="508984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OUT BREEDING 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7241" y="942392"/>
            <a:ext cx="853751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Out-crossing- this is the practice of mating of animals within the same breed but having no common ancestors on either side of their pedigree up to 4-6 generation.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offspring are called out-cross.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Cross breeding- superior male of one breed are mated with superior female of another females of another breed. Cross breeding allows the desirable qualities of two breeds to be combined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Many new animal breeds have been developed try this approach.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Hisardale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 new breed of sheep developed in Punjab try crossing Bikaneri ewes and Marino rams.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Inter-specific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hybridization-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male and female animals of two different species are mated.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progeny may combine desirable features of both and parents. Ex- mule.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34401" y="462330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CONTROLLED BREEDING EXPERIMENTS: 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215" y="886408"/>
            <a:ext cx="803365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experiments are carried out using Artificial Insemination and Multiple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Ovulation Embryo Transfer Technology (MOET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Artificial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Insemination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Artificial insemination helps to overcome several problems of normal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mating.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The semen of superior male is collected and injected into the reproductive tract of the selected female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The semen can be used immediately or can be frozen for future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use. Little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amount of semen is enough to achieve the mating procedure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This method also prevents the spread contagious diseases in animals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Often the success rate of animals is fairly low even though artificial insemination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/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34401" y="415677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CONTROLLED BREEDING EXPERIMENTS: 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223" y="998375"/>
            <a:ext cx="84255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MOET : Multiple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Ovulation Embryo Transfer Technology (MOET) is used to increase the success rate of artificial insemination.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method, a cow is administrated hormones (FSH) to induce follicular maturation and super ovulation, instead of one egg; they produce 6-8 eggs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animal is either mated with an elite bull or is artificially inseminated.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fertilized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eggs 8-32 cells stages, are recovered non-surgically and transferred to surrogate mothers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genetic mother is available for another round of super ovulation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technique has been demonstrated for cattle, sheep, rabbits, buffaloes, mares etc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High milk yielding breeds of females and high quality (lean meat with less lipid) meat –yielding bulls have been bred successfully to increase herd size in a short time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192" y="858418"/>
            <a:ext cx="806164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/>
              <a:t>THANKING YOU</a:t>
            </a:r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4325" y="177282"/>
            <a:ext cx="895739" cy="811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3781</TotalTime>
  <Words>627</Words>
  <Application>Microsoft Office PowerPoint</Application>
  <PresentationFormat>On-screen Show (16:9)</PresentationFormat>
  <Paragraphs>133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387</cp:revision>
  <dcterms:modified xsi:type="dcterms:W3CDTF">2020-07-24T10:07:25Z</dcterms:modified>
</cp:coreProperties>
</file>