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309" r:id="rId3"/>
    <p:sldId id="323" r:id="rId4"/>
    <p:sldId id="325" r:id="rId5"/>
    <p:sldId id="324" r:id="rId6"/>
    <p:sldId id="311" r:id="rId7"/>
    <p:sldId id="326" r:id="rId8"/>
    <p:sldId id="327" r:id="rId9"/>
    <p:sldId id="328" r:id="rId10"/>
    <p:sldId id="259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82555" y="1587687"/>
            <a:ext cx="8490857" cy="1211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       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ACCOUNT OF EVOLUTION, </a:t>
            </a:r>
          </a:p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    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&amp; EVOLUTION OF MAN	</a:t>
            </a:r>
            <a:endParaRPr lang="en-US" sz="3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07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EVOLUTION</a:t>
            </a:r>
            <a:r>
              <a:rPr lang="en" b="1" dirty="0" smtClean="0"/>
              <a:t>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7" y="882209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ACCOUNT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29" y="1539551"/>
            <a:ext cx="836956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EVOLUTION OF PLANTS :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Cellular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life forms occurred on earth about 2000 million years ago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Some of these cells had the ability to produce oxygen through reactions similar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photosynthesis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Slowly, single-celled organisms became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multicellular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Seaweeds and some plants probably existed around 320 million years ago.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735618" y="54630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ACCOUNT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OF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EVOLUTION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9207" y="1184988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6.googleusercontent.com/o9BP-jyeLLIbM_ZIGfbjy4wtZiw0n4E5hjwwR9rZqvg1HGUMNNHVapDedNqm0fXDmpiWsmD8H6K-ReM2ymkdOxuADA2nY4K_rZGbUOUXG_bnx6CWuikonLgc_-9XRSiSmtgqiSo02ds7hNw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21094" y="1166326"/>
            <a:ext cx="6904653" cy="3545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536975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ACCOUNT OF EVOLUTION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39" y="1073020"/>
            <a:ext cx="824826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EVOLUTION OF ANIMALS :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Animals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evolved about 500 million years ago. The first of them to evolve were invertebrates.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Jawless fishes evolved around 350 million years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ago. 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 fishes could go on land, and then come back to water.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were the first amphibians. In 1938, a fish Coelacanth, which was thought to be extinct, was caught in South Africa. This variety of fish, called lobefins, is believed to have evolved into the first amphibians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Amphibians evolved into reptiles. In the next 200 million years, reptiles of different sizes dominated the earth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land reptiles were, of course,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dinosaurs . </a:t>
            </a:r>
          </a:p>
          <a:p>
            <a:pPr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biggest of them, i.e.,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Tyrannosaurus </a:t>
            </a:r>
            <a:r>
              <a:rPr lang="en-US" i="1" dirty="0" err="1" smtClean="0">
                <a:latin typeface="Calibri" pitchFamily="34" charset="0"/>
                <a:cs typeface="Calibri" pitchFamily="34" charset="0"/>
              </a:rPr>
              <a:t>rex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was about 20 feet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height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had huge fearsome dagger like teeth. 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However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about 65 million years ago, some of them such as dinosaurs disappeared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ttps://lh5.googleusercontent.com/opg55dySUpqWT1AptISgpBhtWw8Nrxw4HxnM20-BXO5bIIgPUpOBHR3tdc3kOoi9YJQDNV5QKheZpk8FDssnfI1YcmmhmnBukABVLedcDHqObIrentcVrt9l2VNncgtOTnOrmUCq7Wiucpo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127" y="849087"/>
            <a:ext cx="7100596" cy="3909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58336" y="387685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ACCOUNT OF EVOLUTION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536975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ACCOUNT OF EVOLUTION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39" y="1073020"/>
            <a:ext cx="82482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IN" dirty="0" smtClean="0">
                <a:latin typeface="Calibri" pitchFamily="34" charset="0"/>
                <a:cs typeface="Calibri" pitchFamily="34" charset="0"/>
              </a:rPr>
              <a:t>EVOLUTIONARY HISTORY OF  MAMMALS :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First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mammals were like shrews. Their fossils are small sized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Mammals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were viviparous and protected their unborn young inside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mother’s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body.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Mammals were more intelligent in sensing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avoiding danger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comparison. When reptiles came down mammals took over this earth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There were in South America mammals resembling horse,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hippopotamus , bear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rabbit, etc. Due to continental drift, when South America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joined North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America, these animals were overridden by North American fauna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Due to continental drift pouched mammals of Australia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survived because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lack of competition from any other mammal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Some mammals live wholly in water. Whales,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dolphins , seals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sea cows are some examples.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6" y="536975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&amp; EVOLUTION OF MAN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39" y="1073020"/>
            <a:ext cx="8248261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most successful story is the evolution of man with language skills and self-consciousness.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About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15 mya, primates called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Dryopithecus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Ramapithecus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were existing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They were hairy and walked like gorillas and chimpanzees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sz="1600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Ramapithecus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was more man-like while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Dryopithecus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more ape-like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Few fossils of man-like bones have been discovered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Ethiopia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Tanzania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        </a:t>
            </a: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revealed hominid features leading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belief that about 3-4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mya 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man-like primates walked in eastern Africa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were probably not taller than 4 feet but walked up right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Two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mya 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Australopithecines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probably lived in East African grasslands.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Evidence shows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they hunted with stone weapons but essentially ate fruit.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02352" y="630281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&amp; EVOLUTION OF MAN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39" y="1073020"/>
            <a:ext cx="82482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 </a:t>
            </a:r>
            <a:endParaRPr lang="en-US" sz="1600" dirty="0" smtClean="0"/>
          </a:p>
          <a:p>
            <a:pPr lvl="0" algn="just"/>
            <a:r>
              <a:rPr lang="en-US" dirty="0" smtClean="0"/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This creature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was called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first human-like being the hominid and was called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Homo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habilis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brain capacities were between 650-800cc. They probably did not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eat meat.</a:t>
            </a:r>
          </a:p>
          <a:p>
            <a:pPr lvl="2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Fossils discovered in Java in 1891 revealed the next stage, i.e.,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Homo erectus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about 1.5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mya .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Homo erectus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had a large brain around 900cc.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Homo erectus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probably ate meat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Neanderthal man with a brain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size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1400cc lived in near east and central Asia between 1,00,000-40,000years back. They used hides to protect their body and buried their dead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i="1" dirty="0" smtClean="0">
                <a:latin typeface="Calibri" pitchFamily="34" charset="0"/>
                <a:cs typeface="Calibri" pitchFamily="34" charset="0"/>
              </a:rPr>
              <a:t>Homo sapiens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arose in Africa and moved across continents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developed into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distinct races. During ice age between 75,000-10,000 years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ago modern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Homo sapiens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arose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Pre-historic cave art developed about18,000 years ago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Agriculture came around 10,000 years back and 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settlements started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02352" y="630281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ORIGIN &amp; EVOLUTION OF MAN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539" y="1073020"/>
            <a:ext cx="8248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 </a:t>
            </a:r>
            <a:endParaRPr lang="en-US" sz="1600" dirty="0" smtClean="0"/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9" name="Picture 8" descr="https://lh5.googleusercontent.com/IyVR1HmizxGkhZvN8bV_wbm4CNgtVOGhECe_33wnXDFYBripnOAfwkqJJhSbQF0BYSJhCuZhZ5JjXY0A32hMH27LomrTjpEJMaV4xSFDOSZL0vqr0GqySA1cOaRfu6KP1uxyL3VFvHHsoRs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45225" y="1166326"/>
            <a:ext cx="3105539" cy="3368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78498" y="1968760"/>
            <a:ext cx="384421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When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skulls of an adult human being, baby chimpanzee, and adult chimpanzee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is compared it is observed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skull of baby chimpanzee resembles human being more as compared to adult chimpanzee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3605</TotalTime>
  <Words>697</Words>
  <Application>Microsoft Office PowerPoint</Application>
  <PresentationFormat>On-screen Show (16:9)</PresentationFormat>
  <Paragraphs>106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374</cp:revision>
  <dcterms:modified xsi:type="dcterms:W3CDTF">2020-07-21T20:39:57Z</dcterms:modified>
</cp:coreProperties>
</file>