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09" r:id="rId3"/>
    <p:sldId id="311" r:id="rId4"/>
    <p:sldId id="323" r:id="rId5"/>
    <p:sldId id="312" r:id="rId6"/>
    <p:sldId id="320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475861" y="1401075"/>
            <a:ext cx="8490857" cy="1510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EVIDENCES OF EVOLUTION, ADAPTIVE RADIATION</a:t>
            </a: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3000" b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INDUSTRIAL </a:t>
            </a: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MELANISM</a:t>
            </a: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</a:t>
            </a:r>
            <a:endParaRPr lang="en-US" sz="3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ANTHROPOGENIC ACTION ON EVOLUTION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07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" b="1" dirty="0" smtClean="0"/>
              <a:t>EVOLUTION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biology images\EVIDENCE EVOLU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2433" y="2570000"/>
            <a:ext cx="7147249" cy="2244595"/>
          </a:xfrm>
          <a:prstGeom prst="rect">
            <a:avLst/>
          </a:prstGeom>
          <a:noFill/>
        </p:spPr>
      </p:pic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4" y="303710"/>
            <a:ext cx="7130087" cy="787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EVIDENCES OF EVOLUTION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EMBRYOLOGICAL EVIDENCE</a:t>
            </a:r>
            <a:r>
              <a:rPr lang="en-US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:</a:t>
            </a:r>
            <a:r>
              <a:rPr lang="en-GB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231" y="1091682"/>
            <a:ext cx="8369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evidences are based on the comparative study of embryos of various animals.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all multicellular animals the developmental pattern establishes a close relationship among them.</a:t>
            </a: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Development of many vertebral organs like heart, brain, kidney indicate the possible path of evolution as well as</a:t>
            </a:r>
          </a:p>
          <a:p>
            <a:pPr marL="400050" indent="-40005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common ancestry of vertebrates</a:t>
            </a:r>
          </a:p>
          <a:p>
            <a:pPr marL="400050" indent="-40005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68" y="686265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ADAPTIVE RADIATION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9208" y="1035698"/>
            <a:ext cx="824826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During his exploration of the Galapagos Islands, Darwin noticed that there were many varieties of finches in the same island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They varied from normal seed eating varieties to those that ate insects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process of evolution starting from a single point and radiating in different directions is called adaptive radiation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other example for this is the evolution of the Australian marsupials from a single ancestor.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Placental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mammals also exhibit similarities to their corresponding marsupial. Example: placental wolf and the Tasmanian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wolf.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When more than one adaptive radiation occurs in an isolated geographical area, the phenomenon is called convergent evolution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76998" y="341032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ADAPTIVE RADIATION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9208" y="1035698"/>
            <a:ext cx="8248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Picture 8" descr="https://lh4.googleusercontent.com/4uP9i9jN_QtFEf3ReCKsayWDHtd-CWonjUJt01sqjTs2JsiJHlpTUUrS5mSY3c_6Pr7o2NS5HYdwCXPKLNAp_tx5tjjhR6AAvnT0JTvjaVTQtl3FDOFv_b3KH_2JfQpJzpVfXMIAsxcvW7A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33061" y="867747"/>
            <a:ext cx="6755363" cy="388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59757" y="658272"/>
            <a:ext cx="7130087" cy="5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INDUSTRIAL MELANISM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6612" y="1296954"/>
            <a:ext cx="87707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 case of natural selection was seen in England in 1850s, i.e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before industrialisation in a peppered moth (Biston betularia).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moth had two forms: grey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colour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black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colour.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the early part of the nineteenth century , before industrialization only the grey coloured forms of moths were present; the dark forms were rare.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grey coloured moths were seen on the tree trunks covered with lichens and so they were able to escape from their enemies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Later on in 1920, due to the development of industries, post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industrialization,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lichens were killed and the tree trunks looked dark due to the deposition of industrial soot. Birds, now were able to spot these moths and feed upon them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 the grey coloured moths were eaten by the birds and the dark coloured moths escaped from the birds.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showed that in a mixed population, those that can better-adapt, survive and increase in population size</a:t>
            </a:r>
            <a:r>
              <a:rPr lang="en-US" dirty="0" smtClean="0"/>
              <a:t>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example clearly brings out the action of natural selection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8" y="854216"/>
            <a:ext cx="7130087" cy="7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ANTHROPOGENIC ACTION ON EVOLUTION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802433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877" y="1418252"/>
            <a:ext cx="827625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Resistance of mosquitoes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pesticides: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When DDT was introduced to control mosquitoes it was tremendously successful. Most of the mosquitoes were sensitive to DDT and were therefore killed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that population of mosquitoes, few mosquitoes became resistant to DDT and survived. They multiplied and now almost total population of mosquitoes became resistant to DDT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Same pattern has been observed in bacteria which are multidrug resistant due to excess use of drugs and medicines.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3603</TotalTime>
  <Words>480</Words>
  <Application>Microsoft Office PowerPoint</Application>
  <PresentationFormat>On-screen Show (16:9)</PresentationFormat>
  <Paragraphs>77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376</cp:revision>
  <dcterms:modified xsi:type="dcterms:W3CDTF">2020-07-21T19:22:29Z</dcterms:modified>
</cp:coreProperties>
</file>