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09" r:id="rId3"/>
    <p:sldId id="312" r:id="rId4"/>
    <p:sldId id="323" r:id="rId5"/>
    <p:sldId id="324" r:id="rId6"/>
    <p:sldId id="326" r:id="rId7"/>
    <p:sldId id="325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802433" y="1690325"/>
            <a:ext cx="7697756" cy="726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	EVIDENCES OF EVOLUTION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07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EVOLUTION</a:t>
            </a:r>
            <a:r>
              <a:rPr lang="en" b="1" dirty="0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770242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THEORIES OF EVOLUTION 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554" y="1222310"/>
            <a:ext cx="83695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theory of special creation or divine intervention was challenged by Charles Darwin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 made observations on his sea-trip around the world aboard H.M.S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Beagle and concluded that all existing living forms share similarities among themselves and also with other life forms, which existed millions of years ago of which many are extinct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evolution of life forms has been gradual and those life forms better fit in environments that leave more progeny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is called natural selection and is a mechanism of evolution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Alfred Wallace working in the Malay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Archipelagos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also came to the same conclusion.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4894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PALEONTOLOGICAL EVIDENCE</a:t>
            </a:r>
            <a:endParaRPr lang="en-GB" sz="1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7" y="1352939"/>
            <a:ext cx="827625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Different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aged rock sediments contain fossils of different life forms that probably died during the formation of particular sediment.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Fossils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remains of hard parts of life-forms found in rocks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represent plants and animals that lived millions of years ago and are now extinct.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study showed that different form varied over time and certain life forms are restricted geological time span.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Hence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new forms of life have arisen at different times in history of earth</a:t>
            </a:r>
            <a:r>
              <a:rPr lang="en-US" dirty="0" smtClean="0"/>
              <a:t>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70" y="66760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COMPARATIVE ANATOMY AND MORPHOLOGY</a:t>
            </a:r>
            <a:r>
              <a:rPr lang="en-US" sz="1800" b="1" dirty="0" smtClean="0"/>
              <a:t> :</a:t>
            </a:r>
            <a:r>
              <a:rPr lang="en-US" sz="1800" dirty="0" smtClean="0"/>
              <a:t> </a:t>
            </a:r>
            <a:endParaRPr lang="en-GB" sz="1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15" y="1511559"/>
            <a:ext cx="825759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shows evidences of the similarities and differences between living forms of today and that of the prehistoric times. Some of the examples of comparative anatomy and morphology are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Homologous organs − All mammals share the same pattern of forelimbs. Though they perform different functions, they are anatomically similar.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called divergent evolution and the structures are called homologous structures (common ancestors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Analogous organs − The pair of organs is not anatomically similar, but performs the same function (e.g., the wings of butterflies and birds).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called convergent evolution</a:t>
            </a:r>
            <a:r>
              <a:rPr lang="en-US" dirty="0" smtClean="0"/>
              <a:t>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4894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COMPARISION BETWEEN HOMOLOGOUS &amp; ANALOGOUS STRUCTURES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n-GB" sz="1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7" y="1352939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67747" y="1530217"/>
          <a:ext cx="7352522" cy="2873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9344"/>
                <a:gridCol w="3663178"/>
              </a:tblGrid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Homologous structures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Analogous structures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Similar in anatomy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Dissimilar in anatomy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Doing dissimilar functions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Doing similar functions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Develop in related animals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Develop in unrelated animals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Inherited from a common ancestor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Not inherited from common ancestor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89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Similar developmental pattern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Developmental pattern is not similar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70" y="66760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COMPARISION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BETWEEN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DIVERGENT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&amp;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CONVERGENT EVOLUTION </a:t>
            </a:r>
            <a:r>
              <a:rPr lang="en-US" sz="1800" b="1" dirty="0" smtClean="0"/>
              <a:t>:</a:t>
            </a:r>
            <a:r>
              <a:rPr lang="en-US" sz="1800" dirty="0" smtClean="0"/>
              <a:t> </a:t>
            </a:r>
            <a:endParaRPr lang="en-GB" sz="1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15" y="1511559"/>
            <a:ext cx="8257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3142" y="1539551"/>
          <a:ext cx="7865706" cy="3079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2853"/>
                <a:gridCol w="3932853"/>
              </a:tblGrid>
              <a:tr h="6335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DIVERGENT EVOLUTION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CONVERGENT EVOLUTION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054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Development of different functional structures from a common ancestral form is called divergent evolution.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Development of similar adaptive functional structures in unrelated groups of organisms is called convergent evolution.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954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Homologous organs show divergent evolution.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Analogous organs show convergent evolution.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954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Examples.: </a:t>
                      </a:r>
                      <a:r>
                        <a:rPr lang="en-US" sz="1200" dirty="0" smtClean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locomotion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in mammals.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Examples.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various </a:t>
                      </a:r>
                      <a:r>
                        <a:rPr lang="en-US" sz="1200" dirty="0" smtClean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aquatic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vertebrate and wings of insect bird and bat.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4894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BIOCHEMICAL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EVIDENCE</a:t>
            </a:r>
            <a:endParaRPr lang="en-GB" sz="1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1883" y="1726164"/>
            <a:ext cx="82762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imilarities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proteins and genes performing a given function among diverse organisms give hints to common ancestry.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Gene made up of nucleotides and the protein acting as a most important biomolecule in most of the organisms give proof  of common ancestry.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biochemical similarities point to the same shared ancestry as structural similarities among diverse organisms.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3600</TotalTime>
  <Words>529</Words>
  <Application>Microsoft Office PowerPoint</Application>
  <PresentationFormat>On-screen Show (16:9)</PresentationFormat>
  <Paragraphs>101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369</cp:revision>
  <dcterms:modified xsi:type="dcterms:W3CDTF">2020-07-21T18:54:12Z</dcterms:modified>
</cp:coreProperties>
</file>