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comments/comment1.xml" ContentType="application/vnd.openxmlformats-officedocument.presentationml.comments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9"/>
  </p:notesMasterIdLst>
  <p:sldIdLst>
    <p:sldId id="256" r:id="rId2"/>
    <p:sldId id="309" r:id="rId3"/>
    <p:sldId id="311" r:id="rId4"/>
    <p:sldId id="312" r:id="rId5"/>
    <p:sldId id="317" r:id="rId6"/>
    <p:sldId id="318" r:id="rId7"/>
    <p:sldId id="259" r:id="rId8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" initials="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>
      <p:cViewPr>
        <p:scale>
          <a:sx n="102" d="100"/>
          <a:sy n="102" d="100"/>
        </p:scale>
        <p:origin x="-456" y="9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20-06-17T16:36:04.720" idx="2">
    <p:pos x="6000" y="100"/>
    <p:text>+amanrouniyar@odmegroup.org How come the website here is ODM Egroup and not ODM PS?
_Assigned to you_
-Swoyan Satyendu</p:text>
  </p:cm>
  <p:cm authorId="0" dt="2020-06-17T16:36:04.724" idx="1">
    <p:pos x="6000" y="0"/>
    <p:text>1. The logo in the centre looks bad. take it to TOP-LEFT
2. Where in ODM E Group Logo, here? 
3. What about, Closing Slide? 
Similar changes, pending in Kids World PPT as well +amanrouniyar@odmegroup.org
_Assigned to you_
-Swoyan Satyendu</p:tex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="" xmlns:p14="http://schemas.microsoft.com/office/powerpoint/2010/main" val="451615771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4" name="Google Shape;74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comments" Target="../comments/comment1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3777621"/>
            <a:ext cx="9144000" cy="1365879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904900" y="105700"/>
            <a:ext cx="1170475" cy="1170475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615821" y="1531705"/>
            <a:ext cx="7697756" cy="10155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ctr">
              <a:buSzPts val="3100"/>
            </a:pPr>
            <a:r>
              <a:rPr lang="en-US" sz="30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ORIGIN OF LIFE</a:t>
            </a:r>
          </a:p>
          <a:p>
            <a:pPr lvl="0" algn="ctr">
              <a:buSzPts val="3100"/>
            </a:pPr>
            <a:r>
              <a:rPr lang="en-US" sz="30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THEORIES OF ORIGIN OF LIFE</a:t>
            </a:r>
            <a:r>
              <a:rPr lang="en-US" sz="2800" b="1" dirty="0" smtClean="0">
                <a:latin typeface="Arial Black" pitchFamily="34" charset="0"/>
              </a:rPr>
              <a:t>	</a:t>
            </a:r>
            <a:endParaRPr lang="en-US" sz="2800" b="1" dirty="0" smtClean="0">
              <a:latin typeface="Calibri" pitchFamily="34" charset="0"/>
              <a:cs typeface="Calibri" pitchFamily="34" charset="0"/>
            </a:endParaRPr>
          </a:p>
          <a:p>
            <a:r>
              <a:rPr lang="en-US" sz="2800" b="1" dirty="0" smtClean="0">
                <a:latin typeface="Calibri" pitchFamily="34" charset="0"/>
                <a:cs typeface="Calibri" pitchFamily="34" charset="0"/>
              </a:rPr>
              <a:t>	</a:t>
            </a:r>
          </a:p>
          <a:p>
            <a:r>
              <a:rPr lang="en-US" sz="2800" b="1" dirty="0" smtClean="0">
                <a:latin typeface="Calibri" pitchFamily="34" charset="0"/>
                <a:cs typeface="Calibri" pitchFamily="34" charset="0"/>
              </a:rPr>
              <a:t>	</a:t>
            </a:r>
          </a:p>
          <a:p>
            <a:endParaRPr lang="en-US" sz="2800" b="1" dirty="0" smtClean="0">
              <a:latin typeface="Calibri" pitchFamily="34" charset="0"/>
              <a:cs typeface="Calibri" pitchFamily="34" charset="0"/>
            </a:endParaRPr>
          </a:p>
          <a:p>
            <a:r>
              <a:rPr lang="en-US" sz="2800" b="1" dirty="0" smtClean="0">
                <a:latin typeface="Calibri" pitchFamily="34" charset="0"/>
                <a:cs typeface="Calibri" pitchFamily="34" charset="0"/>
              </a:rPr>
              <a:t>	</a:t>
            </a:r>
          </a:p>
          <a:p>
            <a:pPr algn="ctr">
              <a:buSzPts val="3100"/>
            </a:pPr>
            <a:endParaRPr sz="2900" b="1" i="0" u="none" strike="noStrike" cap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/>
              <a:buNone/>
            </a:pPr>
            <a:endParaRPr sz="25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1996750" y="2935632"/>
            <a:ext cx="5999585" cy="11884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" b="1" dirty="0" smtClean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 smtClean="0"/>
              <a:t>SUBJECT </a:t>
            </a:r>
            <a:r>
              <a:rPr lang="en" b="1" dirty="0"/>
              <a:t>: </a:t>
            </a:r>
            <a:r>
              <a:rPr lang="en" b="1" dirty="0" smtClean="0"/>
              <a:t>BIOLOGY</a:t>
            </a:r>
            <a:endParaRPr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CHAPTER NUMBER</a:t>
            </a:r>
            <a:r>
              <a:rPr lang="en" b="1" dirty="0" smtClean="0"/>
              <a:t>: </a:t>
            </a:r>
            <a:r>
              <a:rPr lang="en" b="1" dirty="0" smtClean="0"/>
              <a:t>07</a:t>
            </a:r>
            <a:endParaRPr lang="en" b="1" dirty="0" smtClean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 smtClean="0"/>
              <a:t>CHAPTER </a:t>
            </a:r>
            <a:r>
              <a:rPr lang="en" b="1" dirty="0"/>
              <a:t>NAME </a:t>
            </a:r>
            <a:r>
              <a:rPr lang="en" b="1" dirty="0" smtClean="0"/>
              <a:t>: EVOLUTION</a:t>
            </a:r>
            <a:endParaRPr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418378" y="490323"/>
            <a:ext cx="7130087" cy="5080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buSzPts val="1800"/>
            </a:pPr>
            <a:r>
              <a:rPr lang="en-US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ORIGIN </a:t>
            </a:r>
            <a:r>
              <a:rPr lang="en-US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OF LIFE</a:t>
            </a:r>
          </a:p>
          <a:p>
            <a:pPr>
              <a:buSzPts val="1800"/>
            </a:pPr>
            <a:r>
              <a:rPr lang="en-GB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</a:t>
            </a: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01216" y="957739"/>
            <a:ext cx="8397551" cy="37548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Evolutionary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biology is the study of history of life forms on earth. 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The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evolution of life on earth, different changes in flora and fauna around earth that co-exist along with human beings also forms parts of evolution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This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is the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story of origin of life and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evolution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of life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forms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or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biodiversity on planet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earth in the context of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evolu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t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ion of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earth and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against the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background of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evolution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of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universe itself.</a:t>
            </a: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The origin of life is considered unique events in the history of universe. Huge cluster of galaxies comprises the universe. Galaxies contain stars and clouds of dust and smoke.</a:t>
            </a: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In solar system of Milky Way galaxies, earth has been supposed to be formed about 4.5 billion years ago. There was no atmosphere in early earth. 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Water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vapour, methane, carbon dioxide and ammonia released from molten mass covered the earth surface.</a:t>
            </a: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UV rays from sun splits the water into hydrogen and oxygen. Life appeared 500 million years after the formation of earth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362393" y="574297"/>
            <a:ext cx="7130087" cy="5080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1800"/>
            </a:pPr>
            <a:r>
              <a:rPr lang="en-US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THEORIES OF ORIGIN OF LIFE </a:t>
            </a:r>
            <a:r>
              <a:rPr lang="en-US" sz="2200" b="1" dirty="0" smtClean="0">
                <a:solidFill>
                  <a:srgbClr val="FF0000"/>
                </a:solidFill>
              </a:rPr>
              <a:t>:</a:t>
            </a:r>
            <a:r>
              <a:rPr lang="en-GB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</a:t>
            </a: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63893" y="1138335"/>
            <a:ext cx="836956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 algn="just"/>
            <a:endParaRPr lang="en-US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98578" y="541174"/>
            <a:ext cx="803365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91886" y="1222310"/>
            <a:ext cx="8444203" cy="2893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There are different theories regarding the origin of life on earth-</a:t>
            </a: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BIG BANG THEORY :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Lemaitre explained that the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universe expanded from explosion of a primordial, hot substance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According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to this theory, a huge explosion occurs that forms the different galaxies.</a:t>
            </a: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PANSPERMIA THEORY :</a:t>
            </a:r>
          </a:p>
          <a:p>
            <a:pPr lvl="0"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Some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scientist believes that life comes from other planets. Early Greek thinker thoughts that unit of life is called spores transferred from other planets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pPr lvl="0"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 THEORY OF SPONTANEOUS GENERATION :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According to other theory, life comes out of dead and decaying matters like straw and mud. This theory is called theory of spontaneous origin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399717" y="490321"/>
            <a:ext cx="7130087" cy="5360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1800"/>
            </a:pPr>
            <a:r>
              <a:rPr lang="en-GB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THEORIES OF ORIGIN OF LIFE :</a:t>
            </a: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63893" y="1138335"/>
            <a:ext cx="836956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 algn="just"/>
            <a:endParaRPr lang="en-US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82553" y="1063688"/>
            <a:ext cx="8276253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GERMPLASM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THEORY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:</a:t>
            </a:r>
          </a:p>
          <a:p>
            <a:pPr lvl="0"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Louis Pasture experimentally proved that life arises only from pre-existing life. Spontaneous theory of origin of life is dismissed after that.</a:t>
            </a:r>
            <a:r>
              <a:rPr lang="en-US" dirty="0" smtClean="0"/>
              <a:t>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He showed that in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pre-sterilized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flasks  come from killed yeast while in another flask open to air, new living organisms arose from killed yeast.</a:t>
            </a:r>
          </a:p>
          <a:p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r>
              <a:rPr lang="en-US" dirty="0" smtClean="0">
                <a:latin typeface="Calibri" pitchFamily="34" charset="0"/>
                <a:cs typeface="Calibri" pitchFamily="34" charset="0"/>
              </a:rPr>
              <a:t>OPARINE  &amp; HALDANE  THEORY </a:t>
            </a:r>
            <a:r>
              <a:rPr lang="en-US" dirty="0" smtClean="0"/>
              <a:t>:</a:t>
            </a:r>
          </a:p>
          <a:p>
            <a:endParaRPr lang="en-US" dirty="0" smtClean="0"/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Oparin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of Russia </a:t>
            </a:r>
            <a:r>
              <a:rPr lang="ja-JP" altLang="en-US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altLang="ja-JP" dirty="0" smtClean="0">
                <a:latin typeface="Calibri" pitchFamily="34" charset="0"/>
                <a:cs typeface="Calibri" pitchFamily="34" charset="0"/>
              </a:rPr>
              <a:t>and Haldane of England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proposed chemical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evolution preceded organic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evolution .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That means simple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organic molecules originated from inorganic precursors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According to them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the first form of life could have come from pre-existing non-living organic molecules like RNA and protein etc. </a:t>
            </a: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At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that time condition on earth were- high temperature, volcanic eruption, reducing atmosphere containing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CH</a:t>
            </a:r>
            <a:r>
              <a:rPr lang="en-US" baseline="-25000" dirty="0" smtClean="0">
                <a:latin typeface="Calibri" pitchFamily="34" charset="0"/>
                <a:cs typeface="Calibri" pitchFamily="34" charset="0"/>
              </a:rPr>
              <a:t>4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and NH</a:t>
            </a:r>
            <a:r>
              <a:rPr lang="en-US" baseline="-25000" dirty="0" smtClean="0">
                <a:latin typeface="Calibri" pitchFamily="34" charset="0"/>
                <a:cs typeface="Calibri" pitchFamily="34" charset="0"/>
              </a:rPr>
              <a:t>3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.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dirty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409046" y="658273"/>
            <a:ext cx="7130087" cy="7039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1800"/>
            </a:pPr>
            <a:r>
              <a:rPr lang="en-GB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THEORIES OF ORIGIN OF LIFE</a:t>
            </a:r>
            <a:r>
              <a:rPr lang="en-GB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 </a:t>
            </a:r>
            <a:r>
              <a:rPr lang="en-GB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:</a:t>
            </a:r>
          </a:p>
          <a:p>
            <a:pPr>
              <a:buSzPts val="1800"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MILLER’S EXPERIMENT </a:t>
            </a: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:</a:t>
            </a: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63893" y="1138335"/>
            <a:ext cx="836956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 algn="just"/>
            <a:endParaRPr lang="en-US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29207" y="1324946"/>
            <a:ext cx="827625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01216" y="1408922"/>
            <a:ext cx="8192278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 smtClean="0">
              <a:solidFill>
                <a:schemeClr val="tx1"/>
              </a:solidFill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1953, S.L.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Miller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an American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scientist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created similar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conditions in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a laboratory scale.</a:t>
            </a: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He created electric discharge in a flask containing CH4, H2 and NH3 and water vapour at 8000C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He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observed formation of amino acids in flask after 15 days of electric discharge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Similar experiment by other scientist found formation of sugars, nitrogen bases, pigments and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fats.</a:t>
            </a:r>
          </a:p>
          <a:p>
            <a:pPr algn="just"/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Analysis of meteorite content also reveals similar compounds that reveal that similar process are occurring elsewhere in the space. 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This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experimental evidence about the origin of life is called chemical evolution of life.</a:t>
            </a:r>
          </a:p>
          <a:p>
            <a:endParaRPr lang="en-US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279920" y="518314"/>
            <a:ext cx="7473820" cy="7599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1800"/>
            </a:pPr>
            <a:r>
              <a:rPr lang="en-US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EXPERIMENTAL  SET UP &amp; REPRESENTATION OF MILLER’S EXPERIMENT :</a:t>
            </a:r>
            <a:endParaRPr lang="en-US" sz="2200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r>
              <a:rPr lang="en-GB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 </a:t>
            </a: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63893" y="1138335"/>
            <a:ext cx="836956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 algn="just"/>
            <a:endParaRPr lang="en-US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38538" y="1427583"/>
            <a:ext cx="3638939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The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first non-cellular forms of life could have originated 3 billion years back. 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They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could have been giant molecules like RNA, Protein, and Polysaccharide etc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The cellular form of life was probably single cell and originates in water medium. 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The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theory that first form of life arose slowly through evolutionary forces from non-living molecules is called biogenesis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dirty="0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6" name="Picture 5" descr="https://lh6.googleusercontent.com/saZ0lJdaM9wD0DfxKKJ1aIhklXhiFgkq8RIm73iXfufWEkowsAn18nGqZCW_sPSVYGcTGKN4FmOIyhw9qQpNR5jPl5AopIIAykgG3hUklqzu1AbnjVinGK3Il-4HxyFRxdxzQDpV2x_3Wks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301412" y="1138335"/>
            <a:ext cx="4180115" cy="34150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" name="Google Shape;76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15049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77" name="Google Shape;77;p16"/>
          <p:cNvSpPr txBox="1"/>
          <p:nvPr/>
        </p:nvSpPr>
        <p:spPr>
          <a:xfrm>
            <a:off x="621425" y="74350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40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4000" b="1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3610</TotalTime>
  <Words>635</Words>
  <Application>Microsoft Office PowerPoint</Application>
  <PresentationFormat>On-screen Show (16:9)</PresentationFormat>
  <Paragraphs>92</Paragraphs>
  <Slides>7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Simple Light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372</cp:revision>
  <dcterms:modified xsi:type="dcterms:W3CDTF">2020-07-21T18:28:29Z</dcterms:modified>
</cp:coreProperties>
</file>