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98" r:id="rId3"/>
    <p:sldId id="303" r:id="rId4"/>
    <p:sldId id="304" r:id="rId5"/>
    <p:sldId id="300" r:id="rId6"/>
    <p:sldId id="294" r:id="rId7"/>
    <p:sldId id="305" r:id="rId8"/>
    <p:sldId id="306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58620" y="1233125"/>
            <a:ext cx="8705462" cy="1332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GENETIC CODE AND MUTATION </a:t>
            </a:r>
          </a:p>
          <a:p>
            <a:pPr lvl="0" algn="ctr">
              <a:buSzPts val="3100"/>
            </a:pP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TRIPLET CODON, 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SALIENT 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FEATURES OF GENETIC CODON                  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FRAMESHIFT MUTATION  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MOLECULAR BASIS OF INHERITANCE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18378" y="602290"/>
            <a:ext cx="7130087" cy="759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GENETIC CODON 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216" y="1101013"/>
            <a:ext cx="837889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 is the genetic information present in the nucleotidic sequences of DNA with three consecutive nucleotides functioning as a codon in a non-overlapping fashion.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There is an intimate connection between genes and synthesis of polypeptides or enzymes.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As modern term for gene is cistron , the cistron contains large number of nucleotides.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relationship between the sequence of amino-acids in a polypeptide chain and nucleotidic sequence of DNA and mRNA is called genetic codon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There is one problem, DNA contains only four bases while the number of amino acids is 20.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To establish the relationship between amino acids and nucleotides many scientists like G.Gamow and M.Nirenberg’s contribution was remarkable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7" y="322372"/>
            <a:ext cx="7130087" cy="759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GENETIC CODON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GAMOW’S HYPOTHESIS AND TRIPLET CODON: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216" y="1017037"/>
            <a:ext cx="837889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  physicist George Gamow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(1955) hypothesized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three adjacent bases many code for one amino acid and those three adjacent bases were named as triplet codon. Hence this triplet codon is operative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lt was George Gamow  who argued that since there are only 4 bases and if they have to code for 20 amino acids, the code should constitute a combination of bases.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If one nucleotide (4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corresponds to one amino acid then only 4 amino acids can be specified.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If  two nucleotides (4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correspond to one amino acid then only 16 amino acids can be specified, but the number of amino acids is 20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So he suggested that in order to code for all the 20 amino acids, the code should be made up of three nucleotides.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was a bold proposition, because a permutation combination of 4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(4 x 4 x 4) would generate 64 codons ; generating many more codons than required.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These 64 amino acids are sufficient for all 20 amino acids and their incorporation or termination in polypeptides.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37040" y="490323"/>
            <a:ext cx="7130087" cy="759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GENETIC CODON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KHORANA &amp; NIRENBERG’S EXPT. </a:t>
            </a: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AND TRIPLET CODON: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0546" y="1240971"/>
            <a:ext cx="837889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Providing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proof that the codon was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triplet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was a more daunting task 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chemical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method developed by Har Gobind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Khorana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(1964) was instrumental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synthesizing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RNA 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olecules with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defined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combinations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bases (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homopolymers and copolymers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Marshall Nirenberg's (1961)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cell-free system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protein synthesis finally helped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code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be deciphered.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Severo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Ochoa enzyme (polynucleotide phosphorylase) was also helpful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polymersing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RNA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with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refined sequences in a template independent manner (enzymatic synthesis of RNA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They prepared polymers like poly U (UUUUUU…) , poly A (AAAAAA….) and observed formation of amino acids.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was compared with the amino acids formed by copolymers like UGUGUGUGUGUG…..and triplet codon hypothesis was confirmed.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92277" y="0"/>
            <a:ext cx="839756" cy="77444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6" y="369027"/>
            <a:ext cx="7624611" cy="564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CODONS FOR VARIOUS AMINO ACIDS: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569167" y="905853"/>
            <a:ext cx="776307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9167" y="849086"/>
            <a:ext cx="8080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3184" y="783771"/>
            <a:ext cx="79403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 descr="C:\Users\User\Pictures\biology images\GENETIC-CODE-CHAR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6530" y="886408"/>
            <a:ext cx="8061649" cy="3913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36293" y="0"/>
            <a:ext cx="886407" cy="76511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4" y="369024"/>
            <a:ext cx="7671264" cy="498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SALIENT FEATURES OF GENETIC CODE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98578" y="765108"/>
            <a:ext cx="8565503" cy="3797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rabicPeriod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codon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triplet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61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codons code for amino acids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3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codons do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not core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 any amino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acids. hence they function as stop codons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top codons are UAA, UAG &amp; UGA.</a:t>
            </a:r>
          </a:p>
          <a:p>
            <a:pPr marL="342900" indent="-3429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2.	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One codon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codes for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only one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amino acid.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hence. it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unambiguous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specific. </a:t>
            </a:r>
          </a:p>
          <a:p>
            <a:pPr marL="342900" indent="-3429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3.	 Since there are 64 codons and only 20 amino acids ,the incorporation of some amino acids must be influenced by more than one codon, so some amino acids are coded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more  than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codon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Hence the code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degenerate.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rabicPeriod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4.	The codon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read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mRNA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contiguous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fashion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There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punctuations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rabicPeriod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5.	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code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nearly universal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;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for example from bacteria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human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UUU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would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code for Phenylalanine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(phe).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Some exceptions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this rule have been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found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mitochondrial codons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protozoans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342900" indent="-3429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rabicPeriod" startAt="6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AUG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has dual functions. It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codes for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Methionine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 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also act as initiator codon.</a:t>
            </a: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36293" y="0"/>
            <a:ext cx="886407" cy="76511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6" y="294379"/>
            <a:ext cx="7671264" cy="498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MUTATION &amp;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GENETIC CODE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514" y="746449"/>
            <a:ext cx="794968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relationships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between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genes and DNA 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best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understood by mutation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studies.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Effects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large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deletions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rearrangements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segment of DNA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easy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comprehend . It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may result in loss 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gain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gene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function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classical example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point mutation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change of single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pair in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 for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beta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globin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chain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that results in the change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amino acid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residue glutamate to valine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It results into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diseased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ondition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called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as sickle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cell anemia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050" name="Picture 2" descr="C:\Users\User\Pictures\biology images\a.a replacem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17037" y="2435290"/>
            <a:ext cx="7044612" cy="24446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36293" y="0"/>
            <a:ext cx="886407" cy="76511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4" y="369024"/>
            <a:ext cx="7671264" cy="498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MUTATION &amp;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GENETIC CODE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FRAMESHIFT MUTATION :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514" y="1166326"/>
            <a:ext cx="42360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Insertion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deletion of one or two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bases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changes the reading frame from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point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insertion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deletion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Insertion or deletion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three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its multiple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bases insert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delete one or multiple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codon.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Hence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one or multiple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amino acids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reading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frame remains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unaltered from that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point onwards.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Such mutations are referred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as frame-shift insertion  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deletion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mutations.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forms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genetic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basis of proof that codon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triplet and it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read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contiguous manner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C:\Users\User\Pictures\biology images\FRAME SHIF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0580" y="1147666"/>
            <a:ext cx="3954528" cy="33870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3238</TotalTime>
  <Words>745</Words>
  <Application>Microsoft Office PowerPoint</Application>
  <PresentationFormat>On-screen Show (16:9)</PresentationFormat>
  <Paragraphs>101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297</cp:revision>
  <dcterms:modified xsi:type="dcterms:W3CDTF">2020-07-12T08:17:01Z</dcterms:modified>
</cp:coreProperties>
</file>