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66" r:id="rId3"/>
    <p:sldId id="286" r:id="rId4"/>
    <p:sldId id="284" r:id="rId5"/>
    <p:sldId id="281" r:id="rId6"/>
    <p:sldId id="291" r:id="rId7"/>
    <p:sldId id="288" r:id="rId8"/>
    <p:sldId id="292" r:id="rId9"/>
    <p:sldId id="282" r:id="rId10"/>
    <p:sldId id="293" r:id="rId11"/>
    <p:sldId id="259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483932" y="1139820"/>
            <a:ext cx="8230860" cy="1080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REPLICATION OF DNA &amp; IT’S EXPERIMENTAL VERIFICATION</a:t>
            </a: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25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SEMICONSERVATIVE MODE OF DNA REPLICATION , MESELSON &amp; STAHL’S </a:t>
            </a:r>
            <a:r>
              <a:rPr lang="en-US" sz="25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EXPERIMENT , TAYLOR’S EXPERIMENT</a:t>
            </a:r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06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MOLECULAR BASIS OF INHERITANCE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43733" y="322373"/>
            <a:ext cx="8063149" cy="657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FIGURE SHOWING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TAYLOR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’S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EXPERIMENT</a:t>
            </a:r>
            <a:r>
              <a:rPr lang="en-GB" sz="3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19876" y="1328063"/>
            <a:ext cx="8509520" cy="334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baseline="-25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baseline="-25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C:\Users\User\Pictures\biology images\TAYLOR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201" y="920231"/>
            <a:ext cx="7555463" cy="38290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87722" y="130628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06410" y="378356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REPLICATION OF DNA 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SEMICONSERVATIVE DNA REPLICATION: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373224" y="1129003"/>
            <a:ext cx="8397552" cy="3648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Watson and Crick had immediately proposed scheme for DNA replication while proposing the double helical structure of DNA.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Replication is the formation of exact copies of a substance. DNA replication is a auto catalytic process which takes place during S-phase of cell cycle.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 order the hereditary phenomenon to be explained these strands should be accurately copied and transmitted from parental cell to the daughter ones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scheme suggested that the two strands would separate and act as a template for synthesis of new complementary strands.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After the completion of replication of each DNA molecule would have one  parental and one newly synthesized strand.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This scheme was termed as semi-conservative DNA replication.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 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55700" y="453002"/>
            <a:ext cx="868830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SEMICONSERVATIVE  DNA REPLICATION: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494521" y="1147665"/>
            <a:ext cx="8052319" cy="3834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>
              <a:buSzPts val="1400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There are three possible modes that describe the accurate creation of  the daughter chains.</a:t>
            </a:r>
          </a:p>
          <a:p>
            <a:pPr lvl="0" algn="just">
              <a:buSzPts val="1400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lvl="0" indent="-400050" algn="just">
              <a:buSzPts val="1400"/>
              <a:buAutoNum type="romanLcParenBoth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SEMICONERVATIVE MODEL.</a:t>
            </a:r>
          </a:p>
          <a:p>
            <a:pPr marL="400050" lvl="0" indent="-400050" algn="just">
              <a:buSzPts val="1400"/>
              <a:buAutoNum type="romanLcParenBoth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CONSERVATIVE MODEL.</a:t>
            </a:r>
          </a:p>
          <a:p>
            <a:pPr marL="400050" lvl="0" indent="-400050" algn="just">
              <a:buSzPts val="1400"/>
              <a:buAutoNum type="romanLcParenBoth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DISPERSIVE MODEL.</a:t>
            </a:r>
          </a:p>
          <a:p>
            <a:pPr marL="400050" lvl="0" indent="-400050" algn="just">
              <a:buSzPts val="1400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>
              <a:buSzPts val="1400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SEMICONSERVATIVE MODEL : According to this model, DNA replication would create two molecules . Each of them would be a complex of an old (parental) and a new (daughter strand).</a:t>
            </a:r>
          </a:p>
          <a:p>
            <a:pPr lvl="0" algn="just">
              <a:buSzPts val="1400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>
              <a:buSzPts val="1400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CONSERVATIVE MODEL : According to this model the DNA replication process would create a brand new DNA double helix made of daughter strands while the parental chains would be conserved. </a:t>
            </a:r>
          </a:p>
          <a:p>
            <a:pPr lvl="0" algn="just">
              <a:buSzPts val="1400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>
              <a:buSzPts val="1400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DISPERSIVE MODEL : According to this model the replication process would create two DNA double chains each of them with parts of both old (parent) and new (daughter) molecules.</a:t>
            </a:r>
          </a:p>
          <a:p>
            <a:pPr lvl="0">
              <a:buSzPts val="1400"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i="0" u="none" strike="noStrike" cap="none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But the correct model out of three is the semi-conservative DNA replication, which was proved that experiment.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92277" y="0"/>
            <a:ext cx="839756" cy="77444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27708" y="266390"/>
            <a:ext cx="8492357" cy="564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FIGURE SHOWING MODELS OF  DNA REPLICATION: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569167" y="905853"/>
            <a:ext cx="7763070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1026" name="Picture 2" descr="C:\Users\User\Pictures\biology images\SEMI CONSERVATIVE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3185" y="874507"/>
            <a:ext cx="8117632" cy="3959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87749" y="313041"/>
            <a:ext cx="7941851" cy="115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EXPERIMENTAL VERFICATION OF SEMI-CONSERVATIVE DNA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REPLICATION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MESELSON AND STAHL’S EXPERIMENT 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326572" y="1483566"/>
            <a:ext cx="8509518" cy="339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Matthew Meselson and Franklin Stahl in year 1958 performed an experiment in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E.coli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to prove the DNA replication is semi conservative 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They performed this experiment using heavy isotope of nitrogen (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15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N) in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E.coli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>
              <a:buAutoNum type="romanLcParenBoth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They grew E.coli in a medium containing 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15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NH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4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Cl as the only nitrogen source for many generations . 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15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 was incorporated into newly synthesized DNA . </a:t>
            </a: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	The heavy DNA molecule could be distinguished from the normal DNA  by centrifugation in Cesium Chloride density gradient method. </a:t>
            </a: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	On centrifugation with CsCl solution , forms density gradient bands of a solution of lower density at the top , that increases gradually towards bottom with highest density.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97080" y="508984"/>
            <a:ext cx="7130087" cy="759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MESELSON AND STAHL’S EXPERIMENT :</a:t>
            </a:r>
            <a:r>
              <a:rPr lang="en-GB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335903" y="1231640"/>
            <a:ext cx="8509518" cy="339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>
              <a:buAutoNum type="romanLcParenBoth" startAt="2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Then they transferred the cells into a medium with normal 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15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NH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4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Cl  and took samples at various definite time intervals as the cells multiplied and extracted the DNA that remained as double stranded helix . </a:t>
            </a: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	The samples were separated independently on CsCl  gradients to measure the densities of DNA.</a:t>
            </a: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>
              <a:buAutoNum type="romanLcParenBoth" startAt="3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Thus the DNA that was extracted from the culture after 1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st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generation (after 20mins) had a hybrid (N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14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15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or intermediate density . </a:t>
            </a: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	DNA extracted from the culture after another generation  (after 40mins) was composed of equal amount of hybrid DNA (N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14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15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and light DNA (N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14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14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. </a:t>
            </a: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	Increase in the amount of light DNA  and decrease in hybrid DNA amount can be possible due to semi conservative mode of replication 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43733" y="322373"/>
            <a:ext cx="8063149" cy="9092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FIGURE SHOWING MESELSON &amp; STAHL’S EXPERIMENT</a:t>
            </a:r>
            <a:r>
              <a:rPr lang="en-GB" sz="3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19876" y="1328063"/>
            <a:ext cx="8509520" cy="334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baseline="-25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baseline="-25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1" name="Picture 3" descr="C:\Users\User\Pictures\biology images\NCERT SEMI CONSERVATION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8497" y="1138335"/>
            <a:ext cx="7641771" cy="35456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43733" y="322373"/>
            <a:ext cx="8063149" cy="657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FIGURE SHOWING MESELSON &amp; STAHL’S EXPERIMENT</a:t>
            </a:r>
            <a:r>
              <a:rPr lang="en-GB" sz="3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19876" y="1328063"/>
            <a:ext cx="8509520" cy="334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baseline="-25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baseline="-25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5" name="Picture 3" descr="C:\Users\User\Pictures\biology images\meselson-and-stahl-experimen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998376"/>
            <a:ext cx="7987004" cy="38833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87749" y="536977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TAYLOR’S EXPERIMENT: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569167" y="905853"/>
            <a:ext cx="7763070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01217" y="989046"/>
            <a:ext cx="84162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Taylor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et 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conducted experiment in faba beans in 1958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 with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radioactive tritiated thymidine 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When radioactive thymidine supplied to the roots of broad beans for a few days till all the chromosomes of dividing cells became radioactive.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Thereafter the radioactive chemical was withdrawn and replaced with non radioactive chemical  and every cell cycle was studied.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It was found that in first generation after removing tritiated thymidine , one or two chromatids of each chromosome remained radioactive while the second chromatid was non-radioactive.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 second generation  50% of the chromosomes were unlabelled where the remaining were labeled (only one or two strands) 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It proves that one strand of chromosome persists in daughter while the second one is formed newly at time of each replication . This is semi-conservative replication .</a:t>
            </a:r>
            <a:endParaRPr lang="en-US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2636</TotalTime>
  <Words>597</Words>
  <Application>Microsoft Office PowerPoint</Application>
  <PresentationFormat>On-screen Show (16:9)</PresentationFormat>
  <Paragraphs>148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205</cp:revision>
  <dcterms:modified xsi:type="dcterms:W3CDTF">2020-07-05T15:49:32Z</dcterms:modified>
</cp:coreProperties>
</file>