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6" r:id="rId3"/>
    <p:sldId id="284" r:id="rId4"/>
    <p:sldId id="286" r:id="rId5"/>
    <p:sldId id="281" r:id="rId6"/>
    <p:sldId id="285" r:id="rId7"/>
    <p:sldId id="282" r:id="rId8"/>
    <p:sldId id="283" r:id="rId9"/>
    <p:sldId id="287" r:id="rId10"/>
    <p:sldId id="260" r:id="rId11"/>
    <p:sldId id="280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85352" y="1401075"/>
            <a:ext cx="8781366" cy="1463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STRUCTURE OF POLYNUCLEOTIDE </a:t>
            </a:r>
            <a:r>
              <a:rPr lang="en" sz="3000" b="1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CHAIN(DNA),CENTRAL DOGMA</a:t>
            </a:r>
            <a:endParaRPr lang="en" sz="3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CHEMICAL STRUCTURE OF DNA, DISCOVERIES RELATED TO DNA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DISCOVERIES RELATED TO DNA: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CONTRIBUTION OF WILKINS &amp; FRANKLIN AND CHARGAFF :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63344" y="951722"/>
            <a:ext cx="8688300" cy="4021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DNA as an acidic substance present in nucleus was first identified by Friedrich Meischer in 1869. He named it as 'Nuclein'.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However due to technical limitation in isolating such a long polymer intact the elucidation of structure of DNA remain elusive for a very long period of time.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It was only in 1953 that James Watson and Francis Crick who first worked out the correct structure of DNA and it is the double helix model of DNA.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But their double helix model was based on two major investigation: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)The X-ray diffraction data produced by Maurice Wilkins and Rosalind Franklin on pattern of DNA: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Both Wilkins and Franklin took X-ray diffraction pictures of  crystalline DNA and concluded that DNA is long molecule consisting of two similar strands running in parallel and helical manner where successive nucleotides occur.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(ii) Chargaff’s rule: Erwin Chargaff formulated the generalization that the Purines and Pyrimidine are always present in equal amount in DNA chain ;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A+G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=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C+T.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amount of adenine is always equal to that of thymine and amount of guanine is always equal to that of cytosine,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; A =T &amp; C = G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1304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CENTRAL DOGMA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192" y="970383"/>
            <a:ext cx="821093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 Francis Crick proposed the Central dogma in molecular biology, which states that the genetic information flows from DNA         RNA           Protein 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 some viruses the flow of information is in reverse direction, that is, from RNA           DNA.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463282" y="1362269"/>
            <a:ext cx="289249" cy="933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766596" y="1346719"/>
            <a:ext cx="289249" cy="933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431903" y="1551991"/>
            <a:ext cx="289249" cy="933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User\Pictures\biology images\Central-Dogma-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094" y="1794005"/>
            <a:ext cx="7613779" cy="316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38768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CHEMICAL STRUCTURE OF DNA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949682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DNA is a long polymer of deoxyribonucleotides.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nucleotide has three components - a nitrogenous base, a pentose sugar (ribose in case of RNA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deoxy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ribose for DNA) and a phosphate group.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NITROGENOUS BASE: A heterocyclic nitrogen containing compound is called nitrogenous base.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are two types of nitrogenous bases - Purines (Adenine and Guanine)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Pyrimidines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(cytosine, Uracil and Thymine).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Cytosine is common for both DNA and RNA and thymine is present in DNA whereas Uracil is present in RNA at the place of thymine</a:t>
            </a:r>
            <a:r>
              <a:rPr lang="en-US" dirty="0" smtClean="0"/>
              <a:t>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PURINES: It is a double ring (9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membered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structure with N at position 1,3,7 &amp; 9. E.g., A &amp;G 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PYRIMIDINE: It is a 6-membered single ring structure with N at 1 and 3 position. E.g., C,T/U 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59730" y="1679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462332"/>
            <a:ext cx="8492357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STRUCTURE OF PURINE &amp; PYRIMIDINE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DNA_Purin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6990" y="1535792"/>
            <a:ext cx="3272453" cy="2924241"/>
          </a:xfrm>
          <a:prstGeom prst="rect">
            <a:avLst/>
          </a:prstGeom>
          <a:noFill/>
        </p:spPr>
      </p:pic>
      <p:pic>
        <p:nvPicPr>
          <p:cNvPr id="1027" name="Picture 3" descr="C:\Users\User\Pictures\biology images\pyrimidin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4473" y="1408922"/>
            <a:ext cx="3041780" cy="32097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40634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DNA: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494521" y="821878"/>
            <a:ext cx="8052319" cy="4321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PENTOSE SUGAR : In DNA the sugar is 2-deoxyribose . It is a five carbon sugar. In RNA the sugar is ribose.             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PHOSPHATE GROUP: Phosphate radicals are the important components of DNA which joins the back bone of DNA to the base.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3075" name="Picture 3" descr="C:\Users\User\Pictures\biology images\po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1820" y="3293706"/>
            <a:ext cx="3415004" cy="1735493"/>
          </a:xfrm>
          <a:prstGeom prst="rect">
            <a:avLst/>
          </a:prstGeom>
          <a:noFill/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47EC0B-8861-2543-833F-98338796D5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9477" y="1203648"/>
            <a:ext cx="4053431" cy="18086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40634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DNA: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BONDS INVOLVED IN DNA CHAIN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1147665"/>
            <a:ext cx="8005666" cy="3713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Glycosidic linkage: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nitrogenous base is linked to the pentose sugar through a N-glycosidic linkage to form a nucleoside, such as adenosine or deoxyadenosine, Guanosine or deoxyguanosine, cytidine or deoxycytidine and uridine or deoxythymidine.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2050" name="Picture 2" descr="C:\Users\User\Pictures\biology images\glycosidic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84784" y="2164022"/>
            <a:ext cx="5215812" cy="27065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3" y="322373"/>
            <a:ext cx="8063149" cy="909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DNA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BONDS INVOLVED IN DNA CHAIN</a:t>
            </a:r>
            <a:r>
              <a:rPr lang="en-GB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19876" y="1328063"/>
            <a:ext cx="8117633" cy="334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PHOSPHODIESTER LINKAGE :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a phosphate  is linked to 5' -OH of a nucleoside through phosphoester linkage a corresponding nucleotide (or deoxyucleotide depending upon the type of sugar present) is formed.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Two nucleotides are linked through 3 '-5' Phosphodiester linkage to form a di-nucleotide.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More nucleotides can be joined in such a manner to form a polynucleotide chain.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polymer thus formed has at one end a free phosphate moiety  at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5’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end of ribose sugar which is referred to as 5’-end of polynucleotide chain.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Similarly at the other end of the polymer the ribose has a free 3’OH group which is referred to as 3’end of the polynucleotide chain.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STRUCTURE PHOSPHODIESTER BOND &amp; 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DI-NUCLEOTIDE: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2" descr="C:\Users\User\Pictures\biology images\phosphodiester bon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1918" y="1268963"/>
            <a:ext cx="3097765" cy="2714541"/>
          </a:xfrm>
          <a:prstGeom prst="rect">
            <a:avLst/>
          </a:prstGeom>
          <a:noFill/>
        </p:spPr>
      </p:pic>
      <p:pic>
        <p:nvPicPr>
          <p:cNvPr id="2051" name="Picture 3" descr="C:\Users\User\Pictures\biology images\phosphodiest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1845" y="1278294"/>
            <a:ext cx="3321698" cy="29146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212978" y="4189446"/>
            <a:ext cx="2500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PHOSPHODIESTER BOND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5533052" y="4114799"/>
            <a:ext cx="1782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 NUCLEOTIDE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2" y="26638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DNA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SUGAR- PHOSPHATE BACKBONE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258" y="1026367"/>
            <a:ext cx="85561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backbone in a polynucleotide chain is formed due to sugar and phosphates. The nitrogenous bases linked to sugar moiety project from the backbone. In RNA. every nucleotide residue has an additional-OH group present at 2’position in the ribose. Also, in RNA the Uracil is found at the place of thymine (5-methyluracil another chemical name for thymine).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Users\User\Pictures\biology images\SUGAR PO4 NEW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45347" y="1966233"/>
            <a:ext cx="5083239" cy="29696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2" y="26638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CHEMICAL STRUCTURE OF DNA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HYDROGEN BOND: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569167" y="905853"/>
            <a:ext cx="776307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258" y="1026367"/>
            <a:ext cx="85561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two strand of DNA are held together by hydrogen bonds between their bases. Two hydrogen bonds occur between Adenine and Thymine . There are three hydrogen bonds occur between Cytosine and Guanine.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C:\Users\User\Pictures\biology images\h-bond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077" y="1617253"/>
            <a:ext cx="7277877" cy="32769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834</Words>
  <Application>Microsoft Office PowerPoint</Application>
  <PresentationFormat>On-screen Show (16:9)</PresentationFormat>
  <Paragraphs>154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136</cp:revision>
  <dcterms:modified xsi:type="dcterms:W3CDTF">2020-07-03T05:17:23Z</dcterms:modified>
</cp:coreProperties>
</file>