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309" r:id="rId3"/>
    <p:sldId id="334" r:id="rId4"/>
    <p:sldId id="328" r:id="rId5"/>
    <p:sldId id="329" r:id="rId6"/>
    <p:sldId id="259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38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063689" y="1569027"/>
            <a:ext cx="6242179" cy="6889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RICE GENOME PROJECT</a:t>
            </a:r>
          </a:p>
          <a:p>
            <a:pPr lvl="0" algn="ctr">
              <a:buSzPts val="3100"/>
            </a:pPr>
            <a:r>
              <a:rPr lang="en-US" sz="2800" b="1" dirty="0" smtClean="0">
                <a:latin typeface="Arial Black" pitchFamily="34" charset="0"/>
              </a:rPr>
              <a:t>	</a:t>
            </a:r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866122" y="2898310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06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MOLECULAR BASIS OF INHERITANCE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511684" y="508984"/>
            <a:ext cx="7130087" cy="7693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RICE GENOME PROJECT :</a:t>
            </a: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INTRODUCTION :</a:t>
            </a: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6531" y="1408921"/>
            <a:ext cx="83695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r>
              <a:rPr lang="en-US" dirty="0" smtClean="0"/>
              <a:t>Rice (</a:t>
            </a:r>
            <a:r>
              <a:rPr lang="en-US" i="1" dirty="0" err="1" smtClean="0"/>
              <a:t>Oryza</a:t>
            </a:r>
            <a:r>
              <a:rPr lang="en-US" i="1" dirty="0" smtClean="0"/>
              <a:t> sativa</a:t>
            </a:r>
            <a:r>
              <a:rPr lang="en-US" dirty="0" smtClean="0"/>
              <a:t>) is one of the most important crops in the world. </a:t>
            </a:r>
          </a:p>
          <a:p>
            <a:pPr lvl="0" fontAlgn="base"/>
            <a:endParaRPr lang="en-US" dirty="0" smtClean="0"/>
          </a:p>
          <a:p>
            <a:pPr lvl="0" fontAlgn="base"/>
            <a:r>
              <a:rPr lang="en-US" dirty="0" smtClean="0"/>
              <a:t>Rice, wheat, and maize together account for about half of the world's food production, and rice itself is the principal food of half of the world's population . </a:t>
            </a:r>
          </a:p>
          <a:p>
            <a:pPr lvl="0" fontAlgn="base"/>
            <a:endParaRPr lang="en-US" dirty="0" smtClean="0"/>
          </a:p>
          <a:p>
            <a:pPr lvl="0" fontAlgn="base"/>
            <a:r>
              <a:rPr lang="en-US" dirty="0" smtClean="0"/>
              <a:t>Rice is the obvious choice for the first whole genome sequencing of a cereal crop.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511684" y="508984"/>
            <a:ext cx="7130087" cy="7693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RICE GENOME PROJECT :</a:t>
            </a:r>
          </a:p>
          <a:p>
            <a:pPr>
              <a:buSzPts val="1800"/>
            </a:pPr>
            <a:r>
              <a:rPr lang="en-US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INTRODUCTION :</a:t>
            </a: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6531" y="1408921"/>
            <a:ext cx="83695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r>
              <a:rPr lang="en-US" dirty="0" smtClean="0"/>
              <a:t> 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An International Rice Genome sequencing project  (IRGSP) was conceived in September 1997.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Some 32 institutions of ten countries participated in it 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Indian participants were IARI  and university of Delhi.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tools used in sequencing were BAC (bacterial artificial chromosomes) and PAC (P1- phage derived artificial chromosome).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map based draft sequence was released in December , 2002.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567667" y="490322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RICE GENOME PROJECT :</a:t>
            </a:r>
            <a:r>
              <a:rPr lang="en-GB" sz="22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5861" y="1222309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/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1216" y="1007706"/>
            <a:ext cx="832290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/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Rice has the smallest genome amongst the major cereals with only 389 million base pairs.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number of genes is, however high ,some 37544.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Many of them occur in clustered gene families.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Nearly 0.4% of nuclear genes contain organelle DNA segments.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Number of transposons is quite high, some 35%.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18.9 million SNPs and 80,127 polymorphic sites occur in the genome.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There are five varietal groups in rice : 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(1) Basmati (2) Indica (3) Aus  (4)  Tropical and Japonica (5) Temporate japonica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511684" y="508984"/>
            <a:ext cx="7130087" cy="545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US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RICE GENOME SEQUENCING</a:t>
            </a:r>
            <a:r>
              <a:rPr lang="en-US" sz="2200" b="1" dirty="0" smtClean="0">
                <a:solidFill>
                  <a:srgbClr val="FF0000"/>
                </a:solidFill>
              </a:rPr>
              <a:t>:</a:t>
            </a:r>
          </a:p>
          <a:p>
            <a:pPr>
              <a:buSzPts val="1800"/>
            </a:pPr>
            <a:endParaRPr lang="en-US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5192" y="1287623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endParaRPr lang="en-US" dirty="0" smtClean="0"/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 descr="C:\Users\User\Pictures\biology images\rgp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600" y="1078852"/>
            <a:ext cx="7618347" cy="37077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3781</TotalTime>
  <Words>213</Words>
  <Application>Microsoft Office PowerPoint</Application>
  <PresentationFormat>On-screen Show (16:9)</PresentationFormat>
  <Paragraphs>62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Simple Light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PRAVAT</cp:lastModifiedBy>
  <cp:revision>401</cp:revision>
  <dcterms:modified xsi:type="dcterms:W3CDTF">2020-07-28T06:54:32Z</dcterms:modified>
</cp:coreProperties>
</file>