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09" r:id="rId3"/>
    <p:sldId id="311" r:id="rId4"/>
    <p:sldId id="323" r:id="rId5"/>
    <p:sldId id="324" r:id="rId6"/>
    <p:sldId id="325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783631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HUMAN GENOME PROJECT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639613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HUMAN GENOME PROJECT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207" y="1184988"/>
            <a:ext cx="8369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Genetic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make-up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 organism or an individual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lies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DNA sequences. If  two individuals differ, then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their DNA sequences should also be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different, 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least 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places.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assumptions led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quest of finding out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complete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DNA sequence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human genome.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was a Joint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venture of US department of energy and National Institute of Health (NIH); later joined by Welcome Trust (UK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and</a:t>
            </a:r>
            <a:r>
              <a:rPr lang="en-US" dirty="0" smtClean="0"/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additional contributions came from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Japan, France, Germany,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China and others.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was launched in 1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October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1990, completed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2003. thus it was a 13 year project.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project worked towards the determination of complete DNA sequence of humans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DNA is the storehouse of genetic information and determining its sequence of base pairs can solve many medical, agricultural, environmental, and evolutionary mysteries.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6" y="471662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HUMAN GENOME PROJECT: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870" y="1026367"/>
            <a:ext cx="824826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Human Genome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Project 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HGP)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mega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project, because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Human genome (genome refers to the totality of genes that are present in a human being) contains 3 × 10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9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base pairs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Cost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sequencing 1 bp = US $ 3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Cost of sequencing 3 × 10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9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bp = US $ 9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billion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Enormous sequence data so generated would have required 3300 books containing 1000 pages each just for a human genome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Hence, for storing, retrieving,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analyzing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enormous data, a new branch of biology has been developed known as bioinformatics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Genomes of many non-human models such as bacteria, yeast,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Caenorhabditis elegans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Drosophila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plants (rice and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Arabidopsis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have also been sequenced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6" y="471662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HUMAN GENOME PROJECT: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870" y="1026367"/>
            <a:ext cx="82482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Goal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HGP-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R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Identify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all the genes (20,000 to 25,000) in human DNA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R" startAt="2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Determine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sequence of the 3 billion chemical base pairs that make up human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DNA.</a:t>
            </a:r>
          </a:p>
          <a:p>
            <a:pPr marL="342900" indent="-342900" algn="just">
              <a:buAutoNum type="alphaLcParenR" startAt="2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R" startAt="2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Store this information in data base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 algn="just">
              <a:buAutoNum type="alphaLcParenR" startAt="2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R" startAt="2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Improve tools for data analysis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 algn="just">
              <a:buAutoNum type="alphaLcParenR" startAt="2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R" startAt="2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Transfer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related information to other sectors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 algn="just">
              <a:buAutoNum type="alphaLcParenR" startAt="2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R" startAt="2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address the legal, ethical and social issues that may arise due to project.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6" y="471662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HUMAN GENOME PROJECT: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870" y="1026367"/>
            <a:ext cx="824826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Methodology: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Two methods −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(A)  identifying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ESTs (Expressed sequence Tags)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(B)  sequence annotation 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ESTs − As the name suggests, this refers to the part of DNA that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expressed.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i.e. transcribed, as mRNA and translated into proteins thereafter. It basically focuses on sequencing the part denoting a gene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The non coding portion of the genome remain unsequenced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so it was not a proper method wholesome genome sequencing . 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Annotation − In this approach, entire genome (coding + non-coding) is sequenced and later on function is assigned to each region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genome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43730" y="592960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HUMAN GENOME PROJECT: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0546" y="410547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564" y="1129005"/>
            <a:ext cx="8248261" cy="3467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EST: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HGP,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 expressed sequence tag (EST) is a short sub-sequence of 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cDNA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sequence.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baseline="30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baseline="30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ESTs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may be used to identify gene 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transcripts,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are instrumental in gene discovery and in gene-sequence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determination.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An EST results from one-shot 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sequencing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of a cloned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cDNA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cDNAs used for EST generation are typically individual clones from a 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cDNA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library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resulting sequence is a relatively low-quality fragment whose length is limited by current technology to approximately 500 to 800 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nucleotide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Because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these clones consist of DNA that is complementary to mRNA, the ESTs represent portions of expressed genes.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may be represented in databases as either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cDNA /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mRNA sequence or as the reverse complement of the mRNA, the 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template strand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3616</TotalTime>
  <Words>432</Words>
  <Application>Microsoft Office PowerPoint</Application>
  <PresentationFormat>On-screen Show (16:9)</PresentationFormat>
  <Paragraphs>94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372</cp:revision>
  <dcterms:modified xsi:type="dcterms:W3CDTF">2020-07-20T12:05:14Z</dcterms:modified>
</cp:coreProperties>
</file>