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09" r:id="rId3"/>
    <p:sldId id="334" r:id="rId4"/>
    <p:sldId id="328" r:id="rId5"/>
    <p:sldId id="329" r:id="rId6"/>
    <p:sldId id="330" r:id="rId7"/>
    <p:sldId id="331" r:id="rId8"/>
    <p:sldId id="332" r:id="rId9"/>
    <p:sldId id="333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63689" y="1569027"/>
            <a:ext cx="6242179" cy="68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</a:t>
            </a:r>
            <a:endParaRPr lang="en-US" sz="3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 algn="ctr">
              <a:buSzPts val="3100"/>
            </a:pP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66122" y="2898310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INTRODUCTION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31" y="1408921"/>
            <a:ext cx="8369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dirty="0" smtClean="0"/>
              <a:t>Rice (</a:t>
            </a:r>
            <a:r>
              <a:rPr lang="en-US" i="1" dirty="0" err="1" smtClean="0"/>
              <a:t>Oryza</a:t>
            </a:r>
            <a:r>
              <a:rPr lang="en-US" i="1" dirty="0" smtClean="0"/>
              <a:t> sativa</a:t>
            </a:r>
            <a:r>
              <a:rPr lang="en-US" dirty="0" smtClean="0"/>
              <a:t>) is one of the most important crops in the world. </a:t>
            </a:r>
            <a:endParaRPr lang="en-US" dirty="0" smtClean="0"/>
          </a:p>
          <a:p>
            <a:pPr lvl="0" fontAlgn="base"/>
            <a:endParaRPr lang="en-US" dirty="0" smtClean="0"/>
          </a:p>
          <a:p>
            <a:pPr lvl="0" fontAlgn="base"/>
            <a:r>
              <a:rPr lang="en-US" dirty="0" smtClean="0"/>
              <a:t>Rice</a:t>
            </a:r>
            <a:r>
              <a:rPr lang="en-US" dirty="0" smtClean="0"/>
              <a:t>, wheat, and maize together account for about half of the world's food production, and rice itself is the principal food of half of the world's population </a:t>
            </a:r>
            <a:r>
              <a:rPr lang="en-US" dirty="0" smtClean="0"/>
              <a:t>. </a:t>
            </a:r>
          </a:p>
          <a:p>
            <a:pPr lvl="0" fontAlgn="base"/>
            <a:endParaRPr lang="en-US" dirty="0" smtClean="0"/>
          </a:p>
          <a:p>
            <a:pPr lvl="0" fontAlgn="base"/>
            <a:r>
              <a:rPr lang="en-US" dirty="0" smtClean="0"/>
              <a:t>Rice </a:t>
            </a:r>
            <a:r>
              <a:rPr lang="en-US" dirty="0" smtClean="0"/>
              <a:t>is the obvious choice for the first whole genome sequencing of a cereal crop. 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INTRODUCTION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31" y="1408921"/>
            <a:ext cx="8369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dirty="0" smtClean="0"/>
              <a:t> </a:t>
            </a:r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nternational Rice Genome sequencing project  (IRGSP) was conceived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eptember 1997.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Some 32 institutions of ten countries participated in it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ndian participants were IARI  and university of Delhi.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tools used in sequencing were BAC (bacterial artificial chromosomes) and PAC (P1- phage derived artificial chromosome).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map based draft sequence was released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ecember , 2002.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67667" y="490322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PROJECT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5861" y="1222309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16" y="1007706"/>
            <a:ext cx="83229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Rice has the smallest genome amongst the major cereals with only 389 million base pairs.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number of genes is, however high ,some 37544.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Many of them occur in clustered gene families.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Nearly 0.4% of nuclear genes contain organelle DNA segments.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Number of transposons is quite high, some 35%.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18.9 million SNPs and 80,127 polymorphic sites occur in the genome.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 are five varietal groups in rice : 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(1) Basmati (2) Indica (3) Aus  (4)  Tropical and Japonica (5) Temporate japonica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54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SEQUENCING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endParaRPr lang="en-US" sz="2200" b="1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192" y="1287623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rg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600" y="1078852"/>
            <a:ext cx="7618347" cy="3707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574298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METHODOLOGY OF DNA FINGERPRINTING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539" y="1352938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869" y="1539551"/>
            <a:ext cx="80709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First of all, DNA from an individual is isolated from blood sample, hair or other tissues. 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DNA is cut with restriction endonucleases.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Fragments are separated according to their size and molecular weight on gel electrophoresis.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Fragments separated on electrophoresis gel are blotted (immobilized) on a synthetic membrane such as nylon or nitrocellulose.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Immobilized fragments are hybridised with a VNTR probe.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Hybridised DNA fragments can be detected by (X-ray films)autoradiography.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425008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METHODOLOGY OF DNA FINGERPRINTING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7" y="1446245"/>
            <a:ext cx="8369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 (variable number of tandem repeats) are satellite DNAs that show high degree of polymorphism.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VNTRs are used as probes in DNA fingerprinting.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VNTRs vary in size from 0.1 to 20 kb.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Hence, in the autoradiogram, band of different sizes will be obtained.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These bands are characteristic for an individual. They are different in each individual, except identical twins.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6" y="490323"/>
            <a:ext cx="7130087" cy="526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SCHEMATIC REPRESENTATION OF DNA FINGERPRINTING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539" y="1352938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5.googleusercontent.com/i48Bsv9yqTTA8ESQSnksXCooJf00bWaIvSJeM8KtztGYGCe4DXbXnYINt775RmOU0Wox4KzuNbyQSipt7OFihY4BPQIBq67mOLQbOwM9od9SlSx1CsG5_K6SV-BbC-q879VmIXPb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7159" y="1063690"/>
            <a:ext cx="7651102" cy="3906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3" y="66760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APPLICATIONS OF DNA FINGERPRINTING: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7" y="1446245"/>
            <a:ext cx="836956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/>
              <a:t> </a:t>
            </a:r>
            <a:endParaRPr lang="en-US" dirty="0" smtClean="0"/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is widely used in forensics since every DNA of every tissue from an individual has the same degree of polymorphism.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forms the basis of paternity testing since a child inherits polymorphism from both its parents.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can be used for studying genetic diversity in a population and evolution.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3781</TotalTime>
  <Words>331</Words>
  <Application>Microsoft Office PowerPoint</Application>
  <PresentationFormat>On-screen Show (16:9)</PresentationFormat>
  <Paragraphs>112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400</cp:revision>
  <dcterms:modified xsi:type="dcterms:W3CDTF">2020-07-20T18:46:37Z</dcterms:modified>
</cp:coreProperties>
</file>