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09" r:id="rId3"/>
    <p:sldId id="311" r:id="rId4"/>
    <p:sldId id="323" r:id="rId5"/>
    <p:sldId id="326" r:id="rId6"/>
    <p:sldId id="327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34482" y="1736978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HUMAN GENOME PROJECT</a:t>
            </a:r>
          </a:p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</a:t>
            </a:r>
            <a:r>
              <a:rPr lang="en-US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SEQUENCE ANNOTAION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MOLECULAR BASIS OF INHERITANCE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7" y="443670"/>
            <a:ext cx="7130087" cy="797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HUMAN GENOME PROJECT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SEQUENCE ANNOTATION :</a:t>
            </a: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207" y="1147665"/>
            <a:ext cx="8369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other  blind approach of simply sequencing the whole set of genome that contained all the coding and non-coding sequence and later assigning different regions in the sequence with functions (a term referred to as sequence annotation). 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GENOME SEQUENCING 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DNA from the cells is isolated and is randomly broken into fragments of smaller sizes.</a:t>
            </a:r>
          </a:p>
          <a:p>
            <a:pPr lvl="0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These fragments are cloned into suitable host using vectors.</a:t>
            </a:r>
          </a:p>
          <a:p>
            <a:pPr lvl="0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Cloned fragments amplify in the host. Amplification facilitates an easy sequencing.</a:t>
            </a:r>
          </a:p>
          <a:p>
            <a:pPr lvl="0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Common vectors used − BAC (Bacterial artificial chromosomes) and YAC (Yeast artificial chromosomes)</a:t>
            </a:r>
          </a:p>
          <a:p>
            <a:pPr lvl="0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Common hosts − Bacteria and yeasts.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49004" y="406348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HUMAN GENOME PROJECT: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6530" y="895738"/>
            <a:ext cx="82016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GENOME SEQUENCING :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Automated sequencers are used to sequence these smaller fragments 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sequences so obtained are arranged based on overlapping regions within them (alignment).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Alignment of the sequences is also done automatically by computer programs.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Then these sequences are annotated and assigned to each chromosome.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Ultimately the entire genome was sequenced.</a:t>
            </a:r>
          </a:p>
          <a:p>
            <a:pPr lvl="0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The  fragments were sequenced using automated DNA sequencers that  worked on the principle of a method developed by Frederick Sanger. 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Sanger is also credited for developing method for determination of amino acid sequences in proteins.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74359" y="639613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HUMAN GENOME PROJECT: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3184" y="1194318"/>
            <a:ext cx="722189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SALIENT FEATURES OF HGP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Human genome contains 3 × 10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9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(3164.7 million) nucleotide bases.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An average gene consists of 3000 bases. However, the size of genes varies.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Largest gene is dystrophin (2.4 m bases).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Total number of genes in human genome − 30,000.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Over 50% of the discovered genes have unknown functions.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Less than 2% of genome is coding.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46368" y="592960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HUMAN GENOME PROJECT: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073020"/>
            <a:ext cx="824826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pPr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SALIENT FEATURES OF HGP :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Repetitive sequences have no coding function. They are repeated over hundred to thousand times. 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They may have a role in evolution, chromosome structure, and dynamics.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Chromosome with most genes − Chromosome 1 (2968).</a:t>
            </a:r>
          </a:p>
          <a:p>
            <a:pPr lvl="0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Chromosome with fewest genes − Chromosomes Y (231).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SNPs (single nucleotide polymorphism) occur at about 1.4 million locations in human DNA. They are believed to have significance in explaining diseases and evolutionary history of human beings.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46368" y="592960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</a:rPr>
              <a:t>HUMAN GENOME PROJECT: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073020"/>
            <a:ext cx="82482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pPr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APPLICATION AND FUTURE CHALLENGES: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DISORDERS : more than 1200 genes are responsible for common human cardiovascular, endocrine and neurological disorders, along with cancer.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CANCER : efforts are in progress to determine genes that will change cancerous cells to normal.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HEALTH CARE : it will indicate prospects for healthier living , designer drugs, genetically modified diets.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STUDY OF TISSUES : all the genes and its transcripts in a particular tissue , organ can be analyzed to know the cause of effect produced in it.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NONHUMAN ORGANISMS : information about natural capabilities of non human organisms can be used in meeting challenges in health care, agriculture, energy production ..etc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3849</TotalTime>
  <Words>535</Words>
  <Application>Microsoft Office PowerPoint</Application>
  <PresentationFormat>On-screen Show (16:9)</PresentationFormat>
  <Paragraphs>102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382</cp:revision>
  <dcterms:modified xsi:type="dcterms:W3CDTF">2020-07-24T09:51:02Z</dcterms:modified>
</cp:coreProperties>
</file>