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309" r:id="rId3"/>
    <p:sldId id="311" r:id="rId4"/>
    <p:sldId id="312" r:id="rId5"/>
    <p:sldId id="317" r:id="rId6"/>
    <p:sldId id="318" r:id="rId7"/>
    <p:sldId id="319" r:id="rId8"/>
    <p:sldId id="321" r:id="rId9"/>
    <p:sldId id="320" r:id="rId10"/>
    <p:sldId id="322" r:id="rId11"/>
    <p:sldId id="259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2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15821" y="1531705"/>
            <a:ext cx="7697756" cy="1015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REGULATION OF GENE EXPRESSION, </a:t>
            </a:r>
          </a:p>
          <a:p>
            <a:pPr lvl="0" algn="ctr">
              <a:buSzPts val="3100"/>
            </a:pPr>
            <a:r>
              <a:rPr lang="en-US" sz="3000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Lac</a:t>
            </a: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OPERON</a:t>
            </a:r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06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MOLECULAR BASIS OF INHERITANCE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67667" y="490322"/>
            <a:ext cx="7130087" cy="703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OPERON CONCEPT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:</a:t>
            </a:r>
          </a:p>
          <a:p>
            <a:pPr>
              <a:buSzPts val="1800"/>
            </a:pPr>
            <a:r>
              <a:rPr lang="en-GB" sz="1800" b="1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Lac</a:t>
            </a: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OPERON –SWITCH ON:</a:t>
            </a: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 descr="https://lh3.googleusercontent.com/n4bDED-HwkGAHcE_5Vr7V4nUowwsb7fad3c6iqhnet8F3ao5JnyGscZU5BMJ5cf7EqDOKfyJtJjcfHtRspvtgxnTjtqobh5S3BQfmyKZC6QILgPO04VQ19ntI8wWP_d3rrzVMBlx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5151" y="1436914"/>
            <a:ext cx="7501812" cy="3107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0386" y="639613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</a:rPr>
              <a:t>REGULATION OF GENE EXPRESSION: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9207" y="1184988"/>
            <a:ext cx="836956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Regulation of gene expression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refers to 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very broad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term that may occur at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various levels.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Considering that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gene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expression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results in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formation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polypeptide,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it can be regulated at several levels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 eukaryotes,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regulation could be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exerted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>
              <a:buAutoNum type="romanLcParenBoth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Transcriptional level( formation of primary transcript),</a:t>
            </a:r>
          </a:p>
          <a:p>
            <a:pPr marL="400050" indent="-400050" algn="just">
              <a:buAutoNum type="romanLcParenBoth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Processing level (regulation of splicing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),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>
              <a:buAutoNum type="romanLcParenBoth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Transport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mRNA from nucleus to the cytoplasm. </a:t>
            </a:r>
          </a:p>
          <a:p>
            <a:pPr marL="400050" indent="-400050">
              <a:buAutoNum type="romanLcParenBoth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Translational level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/>
            <a:r>
              <a:rPr lang="en-US" dirty="0" smtClean="0">
                <a:latin typeface="Calibri" pitchFamily="34" charset="0"/>
                <a:cs typeface="Calibri" pitchFamily="34" charset="0"/>
              </a:rPr>
              <a:t>All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genes are not needed constantly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400050" indent="-400050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/>
            <a:r>
              <a:rPr lang="en-US" dirty="0" smtClean="0">
                <a:latin typeface="Calibri" pitchFamily="34" charset="0"/>
                <a:cs typeface="Calibri" pitchFamily="34" charset="0"/>
              </a:rPr>
              <a:t>There are certain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genes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which only sometimes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made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to function only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when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required and remain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non-functional </a:t>
            </a:r>
          </a:p>
          <a:p>
            <a:pPr marL="400050" indent="-400050"/>
            <a:r>
              <a:rPr lang="en-US" dirty="0" smtClean="0">
                <a:latin typeface="Calibri" pitchFamily="34" charset="0"/>
                <a:cs typeface="Calibri" pitchFamily="34" charset="0"/>
              </a:rPr>
              <a:t>at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other times.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11683" y="779571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</a:rPr>
              <a:t>REGULATION OF GENE EXPRESSION: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58782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853" y="1446245"/>
            <a:ext cx="824826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Expression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genes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a mechanism at molecular level by which a gene is able to express its phenotype.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There are 2 types of genes like: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Housekeeping genes – these genes express continuously in all cells. (constitutive genes)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Luxury genes- these genes do not express always rather their expression is regulated. So they are also known as regulated genes. (non- constitutive genes)</a:t>
            </a:r>
          </a:p>
          <a:p>
            <a:pPr algn="just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 prokaryotes gene regulation is regulated mostly at the site of transcription initiation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addition, metabolic, physiological, or environmental conditions regulate the expression of genes.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74361" y="658273"/>
            <a:ext cx="7130087" cy="703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OPERON CONCEPT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:</a:t>
            </a:r>
          </a:p>
          <a:p>
            <a:pPr>
              <a:buSzPts val="1800"/>
            </a:pPr>
            <a:r>
              <a:rPr lang="en-GB" sz="1800" b="1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Lac</a:t>
            </a: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OPERON :</a:t>
            </a: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1324946"/>
            <a:ext cx="827625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Operon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− An arrangement where a polycistronic gene is regulated by a common promoter and regulatory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genes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i="1" dirty="0" smtClean="0">
                <a:latin typeface="Calibri" pitchFamily="34" charset="0"/>
                <a:cs typeface="Calibri" pitchFamily="34" charset="0"/>
              </a:rPr>
              <a:t>Lac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operon,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trp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operon,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his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operon,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val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operon are the examples of such systems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elucidation of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lac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operon as 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transcriptionally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active system was first done by geneticist Jacob and biochemist Monod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i="1" dirty="0" smtClean="0">
                <a:latin typeface="Calibri" pitchFamily="34" charset="0"/>
                <a:cs typeface="Calibri" pitchFamily="34" charset="0"/>
              </a:rPr>
              <a:t>Lac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operon refers to lactose breakdown mechanism studied in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E.coli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The operon consists of :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Structural genes – which codes for various enzymes involved in breakdown of lactose.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Operator gene – it interacts with the regulator molecule and prevents the transcription of structural genes.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Promoter gene – the gene provides site for attachment of RNA polymerase.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(Inhibitor ) Regulator gene  - it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codes for repressor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protein.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09046" y="658273"/>
            <a:ext cx="7130087" cy="703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OPERON CONCEPT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:</a:t>
            </a:r>
          </a:p>
          <a:p>
            <a:pPr>
              <a:buSzPts val="1800"/>
            </a:pPr>
            <a:r>
              <a:rPr lang="en-GB" sz="1800" b="1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Lac</a:t>
            </a: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OPERON :</a:t>
            </a: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1324946"/>
            <a:ext cx="8276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1216" y="1408922"/>
            <a:ext cx="8192278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three structural genes are :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z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gene  is structural gene which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codes for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β-galactosidase  that converts Lactose  into Galactose &amp; Glucose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gene is structural gene &amp; It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codes for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permease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which increases the permeability of cell to β-galactosidase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gene is structural gene which  codes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for transacetylase.</a:t>
            </a:r>
          </a:p>
          <a:p>
            <a:pPr algn="just"/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55700" y="331702"/>
            <a:ext cx="7130087" cy="703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OPERON CONCEPT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:</a:t>
            </a:r>
          </a:p>
          <a:p>
            <a:pPr>
              <a:buSzPts val="1800"/>
            </a:pPr>
            <a:r>
              <a:rPr lang="en-GB" sz="1800" b="1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Lac</a:t>
            </a: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OPERON :</a:t>
            </a: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876" y="1054359"/>
            <a:ext cx="8276253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All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genes involved in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lac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operon are required for metabolism of lactose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Inducer − Lactose acts as an inducer for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 lac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operon since it regulates the switching on and off of the operon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If lactose is provided to the growth media of bacteria in absence of any other carbon source, then it is transported inside the cells by permease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For permease to be present and lactose to enter inside the cells, low level of expression of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lac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operon must be present all the time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/>
            <a:r>
              <a:rPr lang="en-US" dirty="0" smtClean="0">
                <a:latin typeface="Calibri" pitchFamily="34" charset="0"/>
                <a:cs typeface="Calibri" pitchFamily="34" charset="0"/>
              </a:rPr>
              <a:t>Such regulated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genes , under action of inducer like molecules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therefore required to be switched ‘on’ or ‘off’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/>
            <a:r>
              <a:rPr lang="en-US" dirty="0" smtClean="0">
                <a:latin typeface="Calibri" pitchFamily="34" charset="0"/>
                <a:cs typeface="Calibri" pitchFamily="34" charset="0"/>
              </a:rPr>
              <a:t>when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particular function is to begin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or stop.</a:t>
            </a:r>
            <a:r>
              <a:rPr lang="en-US" dirty="0" smtClean="0"/>
              <a:t> </a:t>
            </a:r>
            <a:endParaRPr lang="en-US" dirty="0" smtClean="0"/>
          </a:p>
          <a:p>
            <a:pPr marL="400050" indent="-400050"/>
            <a:endParaRPr lang="en-US" dirty="0" smtClean="0"/>
          </a:p>
          <a:p>
            <a:pPr marL="400050" indent="-400050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Regulation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Lac operon by repressor is referred as negative regulation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400050" indent="-400050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Operation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Lac operon is also under the control of positive </a:t>
            </a:r>
            <a:r>
              <a:rPr lang="en-US" smtClean="0">
                <a:latin typeface="Calibri" pitchFamily="34" charset="0"/>
                <a:cs typeface="Calibri" pitchFamily="34" charset="0"/>
              </a:rPr>
              <a:t>regulation</a:t>
            </a:r>
            <a:r>
              <a:rPr lang="en-US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74361" y="658273"/>
            <a:ext cx="7130087" cy="703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OPERON CONCEPT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:</a:t>
            </a:r>
          </a:p>
          <a:p>
            <a:pPr>
              <a:buSzPts val="1800"/>
            </a:pPr>
            <a:r>
              <a:rPr lang="en-GB" sz="1800" b="1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Lac</a:t>
            </a: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OPERON –SWITCH OFF :</a:t>
            </a: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5192" y="1558214"/>
            <a:ext cx="768842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Regulation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Absence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Inducer: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In absence of inducer, </a:t>
            </a:r>
            <a:r>
              <a:rPr lang="en-US" i="1" dirty="0" err="1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gene transcribes 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synthesis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repressor mRNA, which translates to form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repressor protein.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This repressor binds with the operator region of operon and prevents RNA polymerase to transcribe genes −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z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y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and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Therefore, in absence of the products of these genes, metabolism of lactose ceases.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67667" y="490322"/>
            <a:ext cx="7130087" cy="703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OPERON CONCEPT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:</a:t>
            </a:r>
          </a:p>
          <a:p>
            <a:pPr>
              <a:buSzPts val="1800"/>
            </a:pPr>
            <a:r>
              <a:rPr lang="en-GB" sz="1800" b="1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Lac</a:t>
            </a: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OPERON –SWITCH OFF :</a:t>
            </a: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6" descr="https://lh3.googleusercontent.com/NPTiCBLFgJTsXzG_XiIQyhP0MKNn7djGUg8aPj75CLwmZ_4KW_U0GgOQ3qpo-W5OtCC28CD1U7a9lYYbLD-rLvFx3foE_m9lRA7zG4vGfhXEJ9zIWuFUoqznwGNKnTMZ-uP28_ey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5152" y="1502228"/>
            <a:ext cx="7604448" cy="3079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74361" y="658273"/>
            <a:ext cx="7130087" cy="703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OPERON CONCEPT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:</a:t>
            </a:r>
          </a:p>
          <a:p>
            <a:pPr>
              <a:buSzPts val="1800"/>
            </a:pPr>
            <a:r>
              <a:rPr lang="en-GB" sz="1800" b="1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Lac</a:t>
            </a: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OPERON - SWITCH ON :</a:t>
            </a: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802433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1215" y="1520889"/>
            <a:ext cx="827625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Regulation in Presence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Inducer: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Inducer binds with the protein product of gene </a:t>
            </a:r>
            <a:r>
              <a:rPr lang="en-US" i="1" dirty="0" err="1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(repressor) and inactivates it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This inactivated repressor is unable to inactivate RNA polymerase enzyme and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z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y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and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genes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synthesis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their respective mRNA, which in turn gets translated to form β-galactosidase, permease,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transacetylase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In presence of all these enzymes, the metabolism of lactose proceeds in a normal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manner,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β-galactosidase 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that converts Lactose  into Galactose &amp;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Glucose,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permease which increases the permeability of cell to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β-galactosidase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3574</TotalTime>
  <Words>790</Words>
  <Application>Microsoft Office PowerPoint</Application>
  <PresentationFormat>On-screen Show (16:9)</PresentationFormat>
  <Paragraphs>141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361</cp:revision>
  <dcterms:modified xsi:type="dcterms:W3CDTF">2020-07-20T11:21:49Z</dcterms:modified>
</cp:coreProperties>
</file>