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tableStyles.xml" ContentType="application/vnd.openxmlformats-officedocument.presentationml.tableStyles+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94" r:id="rId3"/>
    <p:sldId id="309" r:id="rId4"/>
    <p:sldId id="307" r:id="rId5"/>
    <p:sldId id="308" r:id="rId6"/>
    <p:sldId id="305" r:id="rId7"/>
    <p:sldId id="306" r:id="rId8"/>
    <p:sldId id="296" r:id="rId9"/>
    <p:sldId id="262"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5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5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5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5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460938" y="2079287"/>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smtClean="0">
                <a:solidFill>
                  <a:srgbClr val="000000"/>
                </a:solidFill>
                <a:latin typeface="Calibri" pitchFamily="34" charset="0"/>
                <a:cs typeface="Calibri" pitchFamily="34" charset="0"/>
                <a:sym typeface="Arial"/>
              </a:rPr>
              <a:t>SESSION </a:t>
            </a:r>
            <a:r>
              <a:rPr lang="en" sz="1600" b="1" i="0" u="none" strike="noStrike" cap="none" dirty="0">
                <a:solidFill>
                  <a:srgbClr val="000000"/>
                </a:solidFill>
                <a:latin typeface="Calibri" pitchFamily="34" charset="0"/>
                <a:cs typeface="Calibri" pitchFamily="34" charset="0"/>
                <a:sym typeface="Arial"/>
              </a:rPr>
              <a:t>: </a:t>
            </a:r>
            <a:r>
              <a:rPr lang="en" sz="1600" b="1" i="0" u="none" strike="noStrike" cap="none" dirty="0" smtClean="0">
                <a:solidFill>
                  <a:srgbClr val="000000"/>
                </a:solidFill>
                <a:latin typeface="Calibri" pitchFamily="34" charset="0"/>
                <a:cs typeface="Calibri" pitchFamily="34" charset="0"/>
                <a:sym typeface="Arial"/>
              </a:rPr>
              <a:t>3</a:t>
            </a:r>
            <a:endParaRPr sz="160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a:t>
            </a:r>
            <a:r>
              <a:rPr lang="en" sz="1600" b="1" i="0" u="none" strike="noStrike" cap="none" dirty="0" smtClean="0">
                <a:solidFill>
                  <a:srgbClr val="000000"/>
                </a:solidFill>
                <a:latin typeface="Calibri" pitchFamily="34" charset="0"/>
                <a:cs typeface="Calibri" pitchFamily="34" charset="0"/>
                <a:sym typeface="Arial"/>
              </a:rPr>
              <a:t>IV</a:t>
            </a:r>
            <a:endParaRPr sz="1600" b="1" i="0" u="none" strike="noStrike" cap="none">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smtClean="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smtClean="0">
                <a:solidFill>
                  <a:srgbClr val="000000"/>
                </a:solidFill>
                <a:latin typeface="Calibri" pitchFamily="34" charset="0"/>
                <a:cs typeface="Calibri" pitchFamily="34" charset="0"/>
                <a:sym typeface="Arial"/>
              </a:rPr>
              <a:t>CHAPTER </a:t>
            </a:r>
            <a:r>
              <a:rPr lang="en-US" sz="1600" b="1" i="0" u="none" strike="noStrike" cap="none" smtClean="0">
                <a:solidFill>
                  <a:srgbClr val="000000"/>
                </a:solidFill>
                <a:latin typeface="Calibri" pitchFamily="34" charset="0"/>
                <a:cs typeface="Calibri" pitchFamily="34" charset="0"/>
                <a:sym typeface="Arial"/>
              </a:rPr>
              <a:t>NUMBER:3</a:t>
            </a:r>
            <a:endParaRPr lang="en-US" sz="1600" b="1" i="0" u="none" strike="noStrike" cap="none" dirty="0" smtClean="0">
              <a:solidFill>
                <a:srgbClr val="000000"/>
              </a:solidFill>
              <a:latin typeface="Calibri" pitchFamily="34" charset="0"/>
              <a:cs typeface="Calibri" pitchFamily="34" charset="0"/>
              <a:sym typeface="Arial"/>
            </a:endParaRPr>
          </a:p>
          <a:p>
            <a:pPr fontAlgn="ctr"/>
            <a:r>
              <a:rPr lang="en-US" sz="1600" b="1" dirty="0" smtClean="0">
                <a:latin typeface="Calibri" pitchFamily="34" charset="0"/>
                <a:cs typeface="Calibri" pitchFamily="34" charset="0"/>
              </a:rPr>
              <a:t>CHAPTER NAME :MORE ON PAINT 3D</a:t>
            </a:r>
          </a:p>
          <a:p>
            <a:r>
              <a:rPr lang="en-US" sz="1600" b="1" dirty="0" smtClean="0">
                <a:latin typeface="Calibri" pitchFamily="34" charset="0"/>
                <a:cs typeface="Calibri" pitchFamily="34" charset="0"/>
              </a:rPr>
              <a:t>SUBTOPIC :Brain developer</a:t>
            </a:r>
          </a:p>
          <a:p>
            <a:endParaRPr lang="en-US" sz="1600" b="1" dirty="0" smtClean="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smtClean="0">
                <a:latin typeface="Calibri" pitchFamily="34" charset="0"/>
                <a:cs typeface="Calibri" pitchFamily="34" charset="0"/>
              </a:rPr>
              <a:t>To enable students to answer the exercise questions.</a:t>
            </a:r>
          </a:p>
          <a:p>
            <a:pPr lvl="0">
              <a:buSzPts val="1400"/>
            </a:pPr>
            <a:r>
              <a:rPr lang="en-US" sz="1800" b="1" dirty="0" smtClean="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a:buNone/>
            </a:pPr>
            <a:r>
              <a:rPr lang="en-US" sz="2400" dirty="0" smtClean="0">
                <a:solidFill>
                  <a:schemeClr val="tx1"/>
                </a:solidFill>
                <a:latin typeface="Calibri" pitchFamily="34" charset="0"/>
                <a:cs typeface="Calibri" pitchFamily="34" charset="0"/>
              </a:rPr>
              <a:t>C. Application based questions.</a:t>
            </a:r>
          </a:p>
          <a:p>
            <a:pPr>
              <a:buAutoNum type="arabicPeriod"/>
            </a:pPr>
            <a:r>
              <a:rPr lang="en-US" sz="2400" dirty="0" smtClean="0">
                <a:solidFill>
                  <a:schemeClr val="tx1"/>
                </a:solidFill>
                <a:latin typeface="Calibri" pitchFamily="34" charset="0"/>
                <a:cs typeface="Calibri" pitchFamily="34" charset="0"/>
              </a:rPr>
              <a:t>3D library</a:t>
            </a:r>
          </a:p>
          <a:p>
            <a:pPr>
              <a:buAutoNum type="arabicPeriod"/>
            </a:pPr>
            <a:r>
              <a:rPr lang="en-US" sz="2400" dirty="0" smtClean="0">
                <a:solidFill>
                  <a:schemeClr val="tx1"/>
                </a:solidFill>
                <a:latin typeface="Calibri" pitchFamily="34" charset="0"/>
                <a:cs typeface="Calibri" pitchFamily="34" charset="0"/>
              </a:rPr>
              <a:t>Effects</a:t>
            </a: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0"/>
            <a:ext cx="9144000" cy="3692794"/>
          </a:xfrm>
        </p:spPr>
        <p:txBody>
          <a:bodyPr/>
          <a:lstStyle/>
          <a:p>
            <a:pPr lvl="0">
              <a:buNone/>
            </a:pPr>
            <a:r>
              <a:rPr lang="en-US" sz="2800" b="1" dirty="0" smtClean="0">
                <a:solidFill>
                  <a:srgbClr val="FF0000"/>
                </a:solidFill>
                <a:latin typeface="Calibri" pitchFamily="34" charset="0"/>
                <a:cs typeface="Calibri" pitchFamily="34" charset="0"/>
              </a:rPr>
              <a:t>Multiple choice questions.</a:t>
            </a:r>
            <a:endParaRPr lang="en-US" sz="2800" dirty="0" smtClean="0">
              <a:solidFill>
                <a:srgbClr val="FF0000"/>
              </a:solidFill>
              <a:latin typeface="Calibri" pitchFamily="34" charset="0"/>
              <a:cs typeface="Calibri" pitchFamily="34" charset="0"/>
            </a:endParaRPr>
          </a:p>
          <a:p>
            <a:pPr marL="628650" indent="-514350">
              <a:buNone/>
            </a:pPr>
            <a:r>
              <a:rPr lang="en-US" sz="2800" b="1" dirty="0" smtClean="0">
                <a:solidFill>
                  <a:schemeClr val="tx1"/>
                </a:solidFill>
                <a:latin typeface="Calibri" pitchFamily="34" charset="0"/>
                <a:cs typeface="Calibri" pitchFamily="34" charset="0"/>
              </a:rPr>
              <a:t>1.The _______________ option is used to add realistic texture and icons to our drawings.</a:t>
            </a:r>
          </a:p>
          <a:p>
            <a:pPr marL="628650" indent="-514350">
              <a:buNone/>
            </a:pPr>
            <a:r>
              <a:rPr lang="en-US" sz="2800" dirty="0" smtClean="0">
                <a:solidFill>
                  <a:schemeClr val="tx1"/>
                </a:solidFill>
                <a:latin typeface="Calibri" pitchFamily="34" charset="0"/>
                <a:cs typeface="Calibri" pitchFamily="34" charset="0"/>
              </a:rPr>
              <a:t>        a. Icons              b. Stickers                    c. Labels</a:t>
            </a:r>
          </a:p>
          <a:p>
            <a:pPr>
              <a:buNone/>
            </a:pPr>
            <a:r>
              <a:rPr lang="en-US" sz="2800" b="1" dirty="0" smtClean="0">
                <a:solidFill>
                  <a:schemeClr val="tx1"/>
                </a:solidFill>
                <a:latin typeface="Calibri" pitchFamily="34" charset="0"/>
                <a:cs typeface="Calibri" pitchFamily="34" charset="0"/>
              </a:rPr>
              <a:t> 2. On which side of the paint 3D application the stickers panel is placed?</a:t>
            </a:r>
          </a:p>
          <a:p>
            <a:pPr>
              <a:buNone/>
            </a:pPr>
            <a:r>
              <a:rPr lang="en-US" sz="2800" dirty="0" smtClean="0">
                <a:solidFill>
                  <a:schemeClr val="tx1"/>
                </a:solidFill>
                <a:latin typeface="Calibri" pitchFamily="34" charset="0"/>
                <a:cs typeface="Calibri" pitchFamily="34" charset="0"/>
              </a:rPr>
              <a:t> a. Left                            b. Right                     c. Center</a:t>
            </a:r>
          </a:p>
          <a:p>
            <a:pPr>
              <a:buNone/>
            </a:pPr>
            <a:r>
              <a:rPr lang="en-US" sz="2800" b="1" dirty="0" smtClean="0">
                <a:solidFill>
                  <a:schemeClr val="tx1"/>
                </a:solidFill>
                <a:latin typeface="Calibri" pitchFamily="34" charset="0"/>
                <a:cs typeface="Calibri" pitchFamily="34" charset="0"/>
              </a:rPr>
              <a:t> 3. In paint 3D the ______ tool is used to select a sticker.</a:t>
            </a:r>
          </a:p>
          <a:p>
            <a:pPr>
              <a:buNone/>
            </a:pPr>
            <a:r>
              <a:rPr lang="en-US" sz="2800" dirty="0" smtClean="0">
                <a:solidFill>
                  <a:schemeClr val="tx1"/>
                </a:solidFill>
                <a:latin typeface="Calibri" pitchFamily="34" charset="0"/>
                <a:cs typeface="Calibri" pitchFamily="34" charset="0"/>
              </a:rPr>
              <a:t> a. sticker                      b. select                     c. Label</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
        <p:nvSpPr>
          <p:cNvPr id="6" name="TextBox 5"/>
          <p:cNvSpPr txBox="1"/>
          <p:nvPr/>
        </p:nvSpPr>
        <p:spPr>
          <a:xfrm>
            <a:off x="2983230" y="1508760"/>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7" name="TextBox 6"/>
          <p:cNvSpPr txBox="1"/>
          <p:nvPr/>
        </p:nvSpPr>
        <p:spPr>
          <a:xfrm>
            <a:off x="3295650" y="2929890"/>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8" name="TextBox 7"/>
          <p:cNvSpPr txBox="1"/>
          <p:nvPr/>
        </p:nvSpPr>
        <p:spPr>
          <a:xfrm>
            <a:off x="3215640" y="3959066"/>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0"/>
            <a:ext cx="9144000" cy="3692794"/>
          </a:xfrm>
        </p:spPr>
        <p:txBody>
          <a:bodyPr/>
          <a:lstStyle/>
          <a:p>
            <a:pPr>
              <a:buNone/>
            </a:pPr>
            <a:r>
              <a:rPr lang="en-US" sz="2800" b="1" dirty="0" smtClean="0">
                <a:solidFill>
                  <a:schemeClr val="tx1"/>
                </a:solidFill>
                <a:latin typeface="Calibri" pitchFamily="34" charset="0"/>
                <a:cs typeface="Calibri" pitchFamily="34" charset="0"/>
              </a:rPr>
              <a:t>4. You can convert 2D drawings and convert them in 3D using __________ option.</a:t>
            </a:r>
            <a:endParaRPr lang="en-US" sz="2800" dirty="0" smtClean="0">
              <a:solidFill>
                <a:schemeClr val="tx1"/>
              </a:solidFill>
              <a:latin typeface="Calibri" pitchFamily="34" charset="0"/>
              <a:cs typeface="Calibri" pitchFamily="34" charset="0"/>
            </a:endParaRPr>
          </a:p>
          <a:p>
            <a:pPr>
              <a:buNone/>
            </a:pPr>
            <a:r>
              <a:rPr lang="en-US" sz="2800" dirty="0" smtClean="0">
                <a:solidFill>
                  <a:schemeClr val="tx1"/>
                </a:solidFill>
                <a:latin typeface="Calibri" pitchFamily="34" charset="0"/>
                <a:cs typeface="Calibri" pitchFamily="34" charset="0"/>
              </a:rPr>
              <a:t>a. Make 3D                            b. Update              c. Insert</a:t>
            </a:r>
          </a:p>
          <a:p>
            <a:pPr>
              <a:buNone/>
            </a:pPr>
            <a:r>
              <a:rPr lang="en-US" sz="2800" b="1" dirty="0" smtClean="0">
                <a:solidFill>
                  <a:schemeClr val="tx1"/>
                </a:solidFill>
                <a:latin typeface="Calibri" pitchFamily="34" charset="0"/>
                <a:cs typeface="Calibri" pitchFamily="34" charset="0"/>
              </a:rPr>
              <a:t> 5. You can enhance or lighten the effect by rotating the __________ icon on the effects panel</a:t>
            </a:r>
            <a:r>
              <a:rPr lang="en-US" sz="2800" dirty="0" smtClean="0">
                <a:solidFill>
                  <a:schemeClr val="tx1"/>
                </a:solidFill>
                <a:latin typeface="Calibri" pitchFamily="34" charset="0"/>
                <a:cs typeface="Calibri" pitchFamily="34" charset="0"/>
              </a:rPr>
              <a:t> </a:t>
            </a:r>
          </a:p>
          <a:p>
            <a:pPr>
              <a:buNone/>
            </a:pPr>
            <a:r>
              <a:rPr lang="en-US" sz="2800" dirty="0" smtClean="0">
                <a:solidFill>
                  <a:schemeClr val="tx1"/>
                </a:solidFill>
                <a:latin typeface="Calibri" pitchFamily="34" charset="0"/>
                <a:cs typeface="Calibri" pitchFamily="34" charset="0"/>
              </a:rPr>
              <a:t>a. Sticker               b. Arrow            c. Sun</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
        <p:nvSpPr>
          <p:cNvPr id="6" name="TextBox 5"/>
          <p:cNvSpPr txBox="1"/>
          <p:nvPr/>
        </p:nvSpPr>
        <p:spPr>
          <a:xfrm>
            <a:off x="151895" y="957917"/>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7" name="TextBox 6"/>
          <p:cNvSpPr txBox="1"/>
          <p:nvPr/>
        </p:nvSpPr>
        <p:spPr>
          <a:xfrm>
            <a:off x="4782927" y="2533283"/>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227773"/>
            <a:ext cx="9144000" cy="3692794"/>
          </a:xfrm>
        </p:spPr>
        <p:txBody>
          <a:bodyPr/>
          <a:lstStyle/>
          <a:p>
            <a:pPr>
              <a:buNone/>
            </a:pPr>
            <a:r>
              <a:rPr lang="en-US" sz="2800" b="1" dirty="0" smtClean="0">
                <a:solidFill>
                  <a:schemeClr val="tx1"/>
                </a:solidFill>
                <a:latin typeface="Calibri" pitchFamily="34" charset="0"/>
                <a:cs typeface="Calibri" pitchFamily="34" charset="0"/>
              </a:rPr>
              <a:t>B. Answer the following questions.</a:t>
            </a:r>
            <a:endParaRPr lang="en-US" sz="2800" dirty="0" smtClean="0">
              <a:solidFill>
                <a:schemeClr val="tx1"/>
              </a:solidFill>
              <a:latin typeface="Calibri" pitchFamily="34" charset="0"/>
              <a:cs typeface="Calibri" pitchFamily="34" charset="0"/>
            </a:endParaRPr>
          </a:p>
          <a:p>
            <a:pPr>
              <a:buNone/>
            </a:pPr>
            <a:r>
              <a:rPr lang="en-US" sz="2800" b="1" dirty="0" smtClean="0">
                <a:solidFill>
                  <a:schemeClr val="tx1"/>
                </a:solidFill>
                <a:latin typeface="Calibri" pitchFamily="34" charset="0"/>
                <a:cs typeface="Calibri" pitchFamily="34" charset="0"/>
              </a:rPr>
              <a:t>1. Name the various forms in which paint 3d stickers are available. </a:t>
            </a:r>
            <a:endParaRPr lang="en-US" sz="2800" dirty="0" smtClean="0">
              <a:solidFill>
                <a:schemeClr val="tx1"/>
              </a:solidFill>
              <a:latin typeface="Calibri" pitchFamily="34" charset="0"/>
              <a:cs typeface="Calibri" pitchFamily="34" charset="0"/>
            </a:endParaRPr>
          </a:p>
          <a:p>
            <a:pPr>
              <a:buNone/>
            </a:pP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 </a:t>
            </a:r>
            <a:r>
              <a:rPr lang="en-US" sz="2800" dirty="0" smtClean="0">
                <a:solidFill>
                  <a:schemeClr val="tx1"/>
                </a:solidFill>
                <a:latin typeface="Calibri" pitchFamily="34" charset="0"/>
                <a:cs typeface="Calibri" pitchFamily="34" charset="0"/>
              </a:rPr>
              <a:t>Paint 3D stickers are available in the form of squares, curves, lines, surface gestures and facial gestures.</a:t>
            </a:r>
          </a:p>
          <a:p>
            <a:pPr lvl="0">
              <a:buNone/>
            </a:pPr>
            <a:r>
              <a:rPr lang="en-US" sz="2800" b="1" dirty="0" smtClean="0">
                <a:solidFill>
                  <a:schemeClr val="tx1"/>
                </a:solidFill>
                <a:latin typeface="Calibri" pitchFamily="34" charset="0"/>
                <a:cs typeface="Calibri" pitchFamily="34" charset="0"/>
              </a:rPr>
              <a:t>2.Write the steps to delete a sticker from the paint 3D canvas.</a:t>
            </a:r>
            <a:endParaRPr lang="en-US" sz="2800" dirty="0" smtClean="0">
              <a:solidFill>
                <a:schemeClr val="tx1"/>
              </a:solidFill>
              <a:latin typeface="Calibri" pitchFamily="34" charset="0"/>
              <a:cs typeface="Calibri" pitchFamily="34" charset="0"/>
            </a:endParaRPr>
          </a:p>
          <a:p>
            <a:pPr>
              <a:buNone/>
            </a:pP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a:t>
            </a:r>
            <a:r>
              <a:rPr lang="en-US" sz="2800" dirty="0" smtClean="0">
                <a:solidFill>
                  <a:schemeClr val="tx1"/>
                </a:solidFill>
                <a:latin typeface="Calibri" pitchFamily="34" charset="0"/>
                <a:cs typeface="Calibri" pitchFamily="34" charset="0"/>
              </a:rPr>
              <a:t> To delete a sticker select the sticker then choose delete icon under edit option. </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227773"/>
            <a:ext cx="9144000" cy="3692794"/>
          </a:xfrm>
        </p:spPr>
        <p:txBody>
          <a:bodyPr/>
          <a:lstStyle/>
          <a:p>
            <a:pPr lvl="0">
              <a:lnSpc>
                <a:spcPct val="200000"/>
              </a:lnSpc>
              <a:buNone/>
            </a:pPr>
            <a:r>
              <a:rPr lang="en-US" sz="2800" b="1" dirty="0" smtClean="0">
                <a:solidFill>
                  <a:schemeClr val="tx1"/>
                </a:solidFill>
                <a:latin typeface="Calibri" pitchFamily="34" charset="0"/>
                <a:cs typeface="Calibri" pitchFamily="34" charset="0"/>
              </a:rPr>
              <a:t>3. What is the use of 3D text tool?</a:t>
            </a:r>
            <a:endParaRPr lang="en-US" sz="2800" dirty="0" smtClean="0">
              <a:solidFill>
                <a:schemeClr val="tx1"/>
              </a:solidFill>
              <a:latin typeface="Calibri" pitchFamily="34" charset="0"/>
              <a:cs typeface="Calibri" pitchFamily="34" charset="0"/>
            </a:endParaRPr>
          </a:p>
          <a:p>
            <a:pPr>
              <a:lnSpc>
                <a:spcPct val="200000"/>
              </a:lnSpc>
              <a:buNone/>
            </a:pPr>
            <a:r>
              <a:rPr lang="en-US" sz="2800" b="1" dirty="0" smtClean="0">
                <a:solidFill>
                  <a:schemeClr val="tx1"/>
                </a:solidFill>
                <a:latin typeface="Calibri" pitchFamily="34" charset="0"/>
                <a:cs typeface="Calibri" pitchFamily="34" charset="0"/>
              </a:rPr>
              <a:t>    </a:t>
            </a: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 </a:t>
            </a:r>
            <a:r>
              <a:rPr lang="en-US" sz="2800" dirty="0" smtClean="0">
                <a:solidFill>
                  <a:schemeClr val="tx1"/>
                </a:solidFill>
                <a:latin typeface="Calibri" pitchFamily="34" charset="0"/>
                <a:cs typeface="Calibri" pitchFamily="34" charset="0"/>
              </a:rPr>
              <a:t>3D text tool is used to enhance the art work.</a:t>
            </a:r>
          </a:p>
          <a:p>
            <a:pPr>
              <a:lnSpc>
                <a:spcPct val="200000"/>
              </a:lnSpc>
              <a:buNone/>
            </a:pPr>
            <a:r>
              <a:rPr lang="en-US" sz="2800" b="1" dirty="0" smtClean="0">
                <a:solidFill>
                  <a:schemeClr val="tx1"/>
                </a:solidFill>
                <a:latin typeface="Calibri" pitchFamily="34" charset="0"/>
                <a:cs typeface="Calibri" pitchFamily="34" charset="0"/>
              </a:rPr>
              <a:t>4. How is the 2D text tool different from the 3D text tool?</a:t>
            </a:r>
            <a:endParaRPr lang="en-US" sz="2800" dirty="0" smtClean="0">
              <a:solidFill>
                <a:schemeClr val="tx1"/>
              </a:solidFill>
              <a:latin typeface="Calibri" pitchFamily="34" charset="0"/>
              <a:cs typeface="Calibri" pitchFamily="34" charset="0"/>
            </a:endParaRPr>
          </a:p>
          <a:p>
            <a:pPr>
              <a:lnSpc>
                <a:spcPct val="200000"/>
              </a:lnSpc>
              <a:buNone/>
            </a:pPr>
            <a:r>
              <a:rPr lang="en-US" sz="2800" dirty="0" smtClean="0">
                <a:solidFill>
                  <a:schemeClr val="tx1"/>
                </a:solidFill>
                <a:latin typeface="Calibri" pitchFamily="34" charset="0"/>
                <a:cs typeface="Calibri" pitchFamily="34" charset="0"/>
              </a:rPr>
              <a:t>    </a:t>
            </a:r>
            <a:r>
              <a:rPr lang="en-US" sz="2800" b="1" dirty="0" err="1" smtClean="0">
                <a:solidFill>
                  <a:schemeClr val="tx1"/>
                </a:solidFill>
                <a:latin typeface="Calibri" pitchFamily="34" charset="0"/>
                <a:cs typeface="Calibri" pitchFamily="34" charset="0"/>
              </a:rPr>
              <a:t>Ans</a:t>
            </a:r>
            <a:r>
              <a:rPr lang="en-US" sz="2800" dirty="0" smtClean="0">
                <a:solidFill>
                  <a:schemeClr val="tx1"/>
                </a:solidFill>
                <a:latin typeface="Calibri" pitchFamily="34" charset="0"/>
                <a:cs typeface="Calibri" pitchFamily="34" charset="0"/>
              </a:rPr>
              <a:t>: In 3D text tool rotation of text can be in X-axis, Y-axis, Z- axis where 2D rotation  can be  only in X-axis and Y-axis.</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smtClean="0">
                <a:latin typeface="Calibri" pitchFamily="34" charset="0"/>
                <a:cs typeface="Calibri" pitchFamily="34" charset="0"/>
              </a:rPr>
              <a:t>Students will be able to answer exercise </a:t>
            </a:r>
            <a:r>
              <a:rPr lang="en-US" sz="2000" b="1" smtClean="0">
                <a:latin typeface="Calibri" pitchFamily="34" charset="0"/>
                <a:cs typeface="Calibri" pitchFamily="34" charset="0"/>
              </a:rPr>
              <a:t>question answers</a:t>
            </a: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6" name="Rectangle 5"/>
          <p:cNvSpPr/>
          <p:nvPr/>
        </p:nvSpPr>
        <p:spPr>
          <a:xfrm>
            <a:off x="298408" y="3416344"/>
            <a:ext cx="3953326" cy="307777"/>
          </a:xfrm>
          <a:prstGeom prst="rect">
            <a:avLst/>
          </a:prstGeom>
        </p:spPr>
        <p:txBody>
          <a:bodyPr wrap="none">
            <a:spAutoFit/>
          </a:bodyPr>
          <a:lstStyle/>
          <a:p>
            <a:r>
              <a:rPr lang="en-US" dirty="0" smtClean="0"/>
              <a:t>https://www.youtube.com/watch?v=xjx-y7N8XJI</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3457</TotalTime>
  <Words>349</Words>
  <PresentationFormat>On-screen Show (16:9)</PresentationFormat>
  <Paragraphs>46</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HP</cp:lastModifiedBy>
  <cp:revision>260</cp:revision>
  <dcterms:modified xsi:type="dcterms:W3CDTF">2021-09-26T18:40:05Z</dcterms:modified>
</cp:coreProperties>
</file>