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omments/comment9.xml" ContentType="application/vnd.openxmlformats-officedocument.presentationml.comment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comments/comment8.xml" ContentType="application/vnd.openxmlformats-officedocument.presentationml.comment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94" r:id="rId3"/>
    <p:sldId id="297" r:id="rId4"/>
    <p:sldId id="300" r:id="rId5"/>
    <p:sldId id="301" r:id="rId6"/>
    <p:sldId id="302" r:id="rId7"/>
    <p:sldId id="303" r:id="rId8"/>
    <p:sldId id="304" r:id="rId9"/>
    <p:sldId id="305" r:id="rId10"/>
    <p:sldId id="296"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5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5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5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5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5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9.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460938" y="2079287"/>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smtClean="0">
                <a:solidFill>
                  <a:srgbClr val="000000"/>
                </a:solidFill>
                <a:latin typeface="Calibri" pitchFamily="34" charset="0"/>
                <a:cs typeface="Calibri" pitchFamily="34" charset="0"/>
                <a:sym typeface="Arial"/>
              </a:rPr>
              <a:t>SESSION </a:t>
            </a:r>
            <a:r>
              <a:rPr lang="en" sz="1600" b="1" i="0" u="none" strike="noStrike" cap="none">
                <a:solidFill>
                  <a:srgbClr val="000000"/>
                </a:solidFill>
                <a:latin typeface="Calibri" pitchFamily="34" charset="0"/>
                <a:cs typeface="Calibri" pitchFamily="34" charset="0"/>
                <a:sym typeface="Arial"/>
              </a:rPr>
              <a:t>: </a:t>
            </a:r>
            <a:r>
              <a:rPr lang="en" sz="1600" b="1" i="0" u="none" strike="noStrike" cap="none" dirty="0" smtClean="0">
                <a:solidFill>
                  <a:srgbClr val="000000"/>
                </a:solidFill>
                <a:latin typeface="Calibri" pitchFamily="34" charset="0"/>
                <a:cs typeface="Calibri" pitchFamily="34" charset="0"/>
                <a:sym typeface="Arial"/>
              </a:rPr>
              <a:t>2</a:t>
            </a:r>
            <a:endParaRPr sz="160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a:t>
            </a:r>
            <a:r>
              <a:rPr lang="en" sz="1600" b="1" i="0" u="none" strike="noStrike" cap="none" dirty="0" smtClean="0">
                <a:solidFill>
                  <a:srgbClr val="000000"/>
                </a:solidFill>
                <a:latin typeface="Calibri" pitchFamily="34" charset="0"/>
                <a:cs typeface="Calibri" pitchFamily="34" charset="0"/>
                <a:sym typeface="Arial"/>
              </a:rPr>
              <a:t>IV</a:t>
            </a:r>
            <a:endParaRPr sz="1600" b="1" i="0" u="none" strike="noStrike" cap="none">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smtClean="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smtClean="0">
                <a:solidFill>
                  <a:srgbClr val="000000"/>
                </a:solidFill>
                <a:latin typeface="Calibri" pitchFamily="34" charset="0"/>
                <a:cs typeface="Calibri" pitchFamily="34" charset="0"/>
                <a:sym typeface="Arial"/>
              </a:rPr>
              <a:t>CHAPTER </a:t>
            </a:r>
            <a:r>
              <a:rPr lang="en-US" sz="1600" b="1" i="0" u="none" strike="noStrike" cap="none" dirty="0" smtClean="0">
                <a:solidFill>
                  <a:srgbClr val="000000"/>
                </a:solidFill>
                <a:latin typeface="Calibri" pitchFamily="34" charset="0"/>
                <a:cs typeface="Calibri" pitchFamily="34" charset="0"/>
                <a:sym typeface="Arial"/>
              </a:rPr>
              <a:t>NUMBER:3</a:t>
            </a:r>
            <a:endParaRPr lang="en-US" sz="1600" b="1" i="0" u="none" strike="noStrike" cap="none" dirty="0" smtClean="0">
              <a:solidFill>
                <a:srgbClr val="000000"/>
              </a:solidFill>
              <a:latin typeface="Calibri" pitchFamily="34" charset="0"/>
              <a:cs typeface="Calibri" pitchFamily="34" charset="0"/>
              <a:sym typeface="Arial"/>
            </a:endParaRPr>
          </a:p>
          <a:p>
            <a:pPr fontAlgn="ctr"/>
            <a:r>
              <a:rPr lang="en-US" sz="1600" b="1" dirty="0" smtClean="0">
                <a:latin typeface="Calibri" pitchFamily="34" charset="0"/>
                <a:cs typeface="Calibri" pitchFamily="34" charset="0"/>
              </a:rPr>
              <a:t>CHAPTER NAME :MORE ON PAINT 3D</a:t>
            </a:r>
          </a:p>
          <a:p>
            <a:r>
              <a:rPr lang="en-US" sz="1600" b="1" dirty="0" smtClean="0">
                <a:latin typeface="Calibri" pitchFamily="34" charset="0"/>
                <a:cs typeface="Calibri" pitchFamily="34" charset="0"/>
              </a:rPr>
              <a:t>SUBTOPIC :ADD EFFECT, ADD OBJECTS FROM 3D LIBRARY, BRAIN DEVELOPER</a:t>
            </a:r>
          </a:p>
          <a:p>
            <a:endParaRPr lang="en-US" sz="1600" b="1" dirty="0" smtClean="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smtClean="0">
                <a:latin typeface="Calibri" pitchFamily="34" charset="0"/>
                <a:cs typeface="Calibri" pitchFamily="34" charset="0"/>
              </a:rPr>
              <a:t>Students will be able to answer exercise questions</a:t>
            </a:r>
          </a:p>
          <a:p>
            <a:pPr lvl="0">
              <a:buSzPts val="1400"/>
            </a:pPr>
            <a:r>
              <a:rPr lang="en-US" sz="2000" b="1" dirty="0" smtClean="0">
                <a:latin typeface="Calibri" pitchFamily="34" charset="0"/>
                <a:cs typeface="Calibri" pitchFamily="34" charset="0"/>
              </a:rPr>
              <a:t>.</a:t>
            </a: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6" name="Rectangle 5"/>
          <p:cNvSpPr/>
          <p:nvPr/>
        </p:nvSpPr>
        <p:spPr>
          <a:xfrm>
            <a:off x="298408" y="3416344"/>
            <a:ext cx="3953326" cy="307777"/>
          </a:xfrm>
          <a:prstGeom prst="rect">
            <a:avLst/>
          </a:prstGeom>
        </p:spPr>
        <p:txBody>
          <a:bodyPr wrap="none">
            <a:spAutoFit/>
          </a:bodyPr>
          <a:lstStyle/>
          <a:p>
            <a:r>
              <a:rPr lang="en-US" dirty="0" smtClean="0"/>
              <a:t>https://www.youtube.com/watch?v=xjx-y7N8XJI</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smtClean="0">
                <a:latin typeface="Calibri" pitchFamily="34" charset="0"/>
                <a:cs typeface="Calibri" pitchFamily="34" charset="0"/>
              </a:rPr>
              <a:t>To provide knowledge how to add objects from 3D </a:t>
            </a:r>
            <a:r>
              <a:rPr lang="en-US" sz="1800" b="1" smtClean="0">
                <a:latin typeface="Calibri" pitchFamily="34" charset="0"/>
                <a:cs typeface="Calibri" pitchFamily="34" charset="0"/>
              </a:rPr>
              <a:t>library,how </a:t>
            </a:r>
            <a:r>
              <a:rPr lang="en-US" sz="1800" b="1" dirty="0" smtClean="0">
                <a:latin typeface="Calibri" pitchFamily="34" charset="0"/>
                <a:cs typeface="Calibri" pitchFamily="34" charset="0"/>
              </a:rPr>
              <a:t>to </a:t>
            </a:r>
            <a:r>
              <a:rPr lang="en-US" sz="1800" b="1" smtClean="0">
                <a:latin typeface="Calibri" pitchFamily="34" charset="0"/>
                <a:cs typeface="Calibri" pitchFamily="34" charset="0"/>
              </a:rPr>
              <a:t>add effects,</a:t>
            </a:r>
            <a:endParaRPr lang="en-US" sz="1800" b="1" dirty="0" smtClean="0">
              <a:latin typeface="Calibri" pitchFamily="34" charset="0"/>
              <a:cs typeface="Calibri" pitchFamily="34" charset="0"/>
            </a:endParaRPr>
          </a:p>
          <a:p>
            <a:r>
              <a:rPr lang="en-US" sz="1800" b="1" dirty="0" smtClean="0">
                <a:latin typeface="Calibri" pitchFamily="34" charset="0"/>
                <a:cs typeface="Calibri" pitchFamily="34" charset="0"/>
              </a:rPr>
              <a:t> add and delete 3 d text to canvas</a:t>
            </a:r>
          </a:p>
          <a:p>
            <a:pPr lvl="0">
              <a:buSzPts val="1400"/>
            </a:pPr>
            <a:r>
              <a:rPr lang="en-US" sz="1800" b="1" dirty="0" smtClean="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Add stickers to canvas</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The sticker tool is used to insert stickers in the canvas.</a:t>
            </a:r>
          </a:p>
          <a:p>
            <a:pPr>
              <a:lnSpc>
                <a:spcPct val="200000"/>
              </a:lnSpc>
            </a:pPr>
            <a:r>
              <a:rPr lang="en-US" sz="2800" b="1" dirty="0" smtClean="0">
                <a:solidFill>
                  <a:schemeClr val="tx1"/>
                </a:solidFill>
                <a:latin typeface="Calibri" pitchFamily="34" charset="0"/>
                <a:cs typeface="Calibri" pitchFamily="34" charset="0"/>
              </a:rPr>
              <a:t>To add sticker click sticker icon on the top menu.</a:t>
            </a:r>
          </a:p>
          <a:p>
            <a:pPr>
              <a:lnSpc>
                <a:spcPct val="200000"/>
              </a:lnSpc>
            </a:pPr>
            <a:r>
              <a:rPr lang="en-US" sz="2800" b="1" dirty="0" smtClean="0">
                <a:solidFill>
                  <a:schemeClr val="tx1"/>
                </a:solidFill>
                <a:latin typeface="Calibri" pitchFamily="34" charset="0"/>
                <a:cs typeface="Calibri" pitchFamily="34" charset="0"/>
              </a:rPr>
              <a:t>Click the sticker option and select the desired sticker.</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Selecting a sticker</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The select tool is placed just below the top menu.</a:t>
            </a:r>
          </a:p>
          <a:p>
            <a:pPr>
              <a:lnSpc>
                <a:spcPct val="200000"/>
              </a:lnSpc>
              <a:buNone/>
            </a:pPr>
            <a:r>
              <a:rPr lang="en-US" sz="2800" b="1" dirty="0" smtClean="0">
                <a:solidFill>
                  <a:srgbClr val="FF0000"/>
                </a:solidFill>
                <a:latin typeface="Calibri" pitchFamily="34" charset="0"/>
                <a:cs typeface="Calibri" pitchFamily="34" charset="0"/>
              </a:rPr>
              <a:t>Move a sticker:</a:t>
            </a:r>
          </a:p>
          <a:p>
            <a:pPr>
              <a:lnSpc>
                <a:spcPct val="200000"/>
              </a:lnSpc>
              <a:buNone/>
            </a:pPr>
            <a:r>
              <a:rPr lang="en-US" sz="2800" b="1" dirty="0" smtClean="0">
                <a:solidFill>
                  <a:schemeClr val="tx1"/>
                </a:solidFill>
                <a:latin typeface="Calibri" pitchFamily="34" charset="0"/>
                <a:cs typeface="Calibri" pitchFamily="34" charset="0"/>
              </a:rPr>
              <a:t>You can change the position and size of the sticker by dragging its edges.</a:t>
            </a:r>
          </a:p>
          <a:p>
            <a:pPr>
              <a:lnSpc>
                <a:spcPct val="200000"/>
              </a:lnSpc>
              <a:buNone/>
            </a:pP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Delete a sticker</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Paint 3 D provides  a facility to erase a sicker.</a:t>
            </a:r>
          </a:p>
          <a:p>
            <a:pPr>
              <a:lnSpc>
                <a:spcPct val="200000"/>
              </a:lnSpc>
            </a:pPr>
            <a:r>
              <a:rPr lang="en-US" sz="2800" b="1" dirty="0" smtClean="0">
                <a:solidFill>
                  <a:schemeClr val="tx1"/>
                </a:solidFill>
                <a:latin typeface="Calibri" pitchFamily="34" charset="0"/>
                <a:cs typeface="Calibri" pitchFamily="34" charset="0"/>
              </a:rPr>
              <a:t>To delete a sticker choose delete icon under edit option.</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Add effects</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Click on the effects icon </a:t>
            </a:r>
          </a:p>
          <a:p>
            <a:pPr>
              <a:lnSpc>
                <a:spcPct val="200000"/>
              </a:lnSpc>
            </a:pPr>
            <a:r>
              <a:rPr lang="en-US" sz="2800" b="1" dirty="0" smtClean="0">
                <a:solidFill>
                  <a:schemeClr val="tx1"/>
                </a:solidFill>
                <a:latin typeface="Calibri" pitchFamily="34" charset="0"/>
                <a:cs typeface="Calibri" pitchFamily="34" charset="0"/>
              </a:rPr>
              <a:t>Select a filter to apply effect.</a:t>
            </a:r>
          </a:p>
          <a:p>
            <a:pPr>
              <a:lnSpc>
                <a:spcPct val="200000"/>
              </a:lnSpc>
            </a:pPr>
            <a:r>
              <a:rPr lang="en-US" sz="2800" b="1" dirty="0" smtClean="0">
                <a:solidFill>
                  <a:schemeClr val="tx1"/>
                </a:solidFill>
                <a:latin typeface="Calibri" pitchFamily="34" charset="0"/>
                <a:cs typeface="Calibri" pitchFamily="34" charset="0"/>
              </a:rPr>
              <a:t>To enhance or lighten the effect by rotate the sun icon on the effect panel.</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Add objects from 3D library</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Click on the 3D library icon in the top menu.</a:t>
            </a:r>
          </a:p>
          <a:p>
            <a:pPr>
              <a:lnSpc>
                <a:spcPct val="200000"/>
              </a:lnSpc>
            </a:pPr>
            <a:r>
              <a:rPr lang="en-US" sz="2800" b="1" dirty="0" smtClean="0">
                <a:solidFill>
                  <a:schemeClr val="tx1"/>
                </a:solidFill>
                <a:latin typeface="Calibri" pitchFamily="34" charset="0"/>
                <a:cs typeface="Calibri" pitchFamily="34" charset="0"/>
              </a:rPr>
              <a:t>From the 3 D library pane select a 3 D model.</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3051672" y="0"/>
            <a:ext cx="2732183" cy="572700"/>
          </a:xfrm>
        </p:spPr>
        <p:txBody>
          <a:bodyPr/>
          <a:lstStyle/>
          <a:p>
            <a:r>
              <a:rPr lang="en-US" b="1" dirty="0" smtClean="0">
                <a:solidFill>
                  <a:srgbClr val="FF0000"/>
                </a:solidFill>
                <a:latin typeface="Calibri" pitchFamily="34" charset="0"/>
                <a:cs typeface="Calibri" pitchFamily="34" charset="0"/>
              </a:rPr>
              <a:t>Brain Developer</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1" y="0"/>
            <a:ext cx="9518573" cy="3459296"/>
          </a:xfrm>
        </p:spPr>
        <p:txBody>
          <a:bodyPr/>
          <a:lstStyle/>
          <a:p>
            <a:pPr marL="628650" indent="-514350">
              <a:lnSpc>
                <a:spcPct val="200000"/>
              </a:lnSpc>
              <a:buAutoNum type="alphaUcPeriod"/>
            </a:pPr>
            <a:r>
              <a:rPr lang="en-US" sz="2800" b="1" dirty="0" smtClean="0">
                <a:solidFill>
                  <a:schemeClr val="tx1"/>
                </a:solidFill>
                <a:latin typeface="Calibri" pitchFamily="34" charset="0"/>
                <a:cs typeface="Calibri" pitchFamily="34" charset="0"/>
              </a:rPr>
              <a:t>Fill in the blanks.</a:t>
            </a:r>
          </a:p>
          <a:p>
            <a:pPr marL="363538" indent="-249238">
              <a:lnSpc>
                <a:spcPct val="150000"/>
              </a:lnSpc>
              <a:buFont typeface="+mj-lt"/>
              <a:buAutoNum type="arabicPeriod"/>
            </a:pPr>
            <a:r>
              <a:rPr lang="en-US" sz="2400" dirty="0" smtClean="0">
                <a:solidFill>
                  <a:schemeClr val="tx1"/>
                </a:solidFill>
                <a:latin typeface="Calibri" pitchFamily="34" charset="0"/>
                <a:cs typeface="Calibri" pitchFamily="34" charset="0"/>
              </a:rPr>
              <a:t>The ___________ option is used to add realistic texture and icon to</a:t>
            </a:r>
          </a:p>
          <a:p>
            <a:pPr marL="363538" indent="-249238">
              <a:lnSpc>
                <a:spcPct val="150000"/>
              </a:lnSpc>
              <a:buNone/>
            </a:pPr>
            <a:r>
              <a:rPr lang="en-US" sz="2400" dirty="0" smtClean="0">
                <a:solidFill>
                  <a:schemeClr val="tx1"/>
                </a:solidFill>
                <a:latin typeface="Calibri" pitchFamily="34" charset="0"/>
                <a:cs typeface="Calibri" pitchFamily="34" charset="0"/>
              </a:rPr>
              <a:t>    your drawings.</a:t>
            </a:r>
          </a:p>
          <a:p>
            <a:pPr marL="363538" indent="-249238">
              <a:lnSpc>
                <a:spcPct val="150000"/>
              </a:lnSpc>
              <a:buNone/>
            </a:pPr>
            <a:r>
              <a:rPr lang="en-US" sz="2400" dirty="0" smtClean="0">
                <a:solidFill>
                  <a:schemeClr val="tx1"/>
                </a:solidFill>
                <a:latin typeface="Calibri" pitchFamily="34" charset="0"/>
                <a:cs typeface="Calibri" pitchFamily="34" charset="0"/>
              </a:rPr>
              <a:t>2. The sticker icon is available on the ___________ menu.</a:t>
            </a:r>
          </a:p>
          <a:p>
            <a:pPr marL="363538" indent="-249238">
              <a:lnSpc>
                <a:spcPct val="150000"/>
              </a:lnSpc>
              <a:buNone/>
            </a:pPr>
            <a:r>
              <a:rPr lang="en-US" sz="2400" dirty="0" smtClean="0">
                <a:solidFill>
                  <a:schemeClr val="tx1"/>
                </a:solidFill>
                <a:latin typeface="Calibri" pitchFamily="34" charset="0"/>
                <a:cs typeface="Calibri" pitchFamily="34" charset="0"/>
              </a:rPr>
              <a:t>3. To select an object on the canvas, use __________ tool.</a:t>
            </a:r>
          </a:p>
          <a:p>
            <a:pPr marL="363538" indent="-249238">
              <a:lnSpc>
                <a:spcPct val="150000"/>
              </a:lnSpc>
              <a:buNone/>
            </a:pPr>
            <a:r>
              <a:rPr lang="en-US" sz="2400" dirty="0" smtClean="0">
                <a:solidFill>
                  <a:schemeClr val="tx1"/>
                </a:solidFill>
                <a:latin typeface="Calibri" pitchFamily="34" charset="0"/>
                <a:cs typeface="Calibri" pitchFamily="34" charset="0"/>
              </a:rPr>
              <a:t>4. To delete a sticker, you can use the ___________ icon given in the selection pane. </a:t>
            </a:r>
          </a:p>
          <a:p>
            <a:pPr marL="363538" indent="-249238">
              <a:lnSpc>
                <a:spcPct val="150000"/>
              </a:lnSpc>
              <a:buNone/>
            </a:pPr>
            <a:r>
              <a:rPr lang="en-US" sz="2400" dirty="0" smtClean="0">
                <a:solidFill>
                  <a:schemeClr val="tx1"/>
                </a:solidFill>
                <a:latin typeface="Calibri" pitchFamily="34" charset="0"/>
                <a:cs typeface="Calibri" pitchFamily="34" charset="0"/>
              </a:rPr>
              <a:t>5. The effects panel will appear on the ___________ </a:t>
            </a:r>
            <a:r>
              <a:rPr lang="en-US" sz="2400" dirty="0" err="1" smtClean="0">
                <a:solidFill>
                  <a:schemeClr val="tx1"/>
                </a:solidFill>
                <a:latin typeface="Calibri" pitchFamily="34" charset="0"/>
                <a:cs typeface="Calibri" pitchFamily="34" charset="0"/>
              </a:rPr>
              <a:t>handside</a:t>
            </a:r>
            <a:r>
              <a:rPr lang="en-US" sz="2400" dirty="0" smtClean="0">
                <a:solidFill>
                  <a:schemeClr val="tx1"/>
                </a:solidFill>
                <a:latin typeface="Calibri" pitchFamily="34" charset="0"/>
                <a:cs typeface="Calibri" pitchFamily="34" charset="0"/>
              </a:rPr>
              <a:t>.</a:t>
            </a:r>
          </a:p>
          <a:p>
            <a:pPr marL="363538" indent="-249238">
              <a:lnSpc>
                <a:spcPct val="150000"/>
              </a:lnSpc>
              <a:buFont typeface="+mj-lt"/>
              <a:buAutoNum type="arabicPeriod"/>
            </a:pPr>
            <a:endParaRPr lang="en-US" sz="2400" dirty="0">
              <a:solidFill>
                <a:schemeClr val="tx1"/>
              </a:solidFill>
              <a:latin typeface="Calibri" pitchFamily="34" charset="0"/>
              <a:cs typeface="Calibri" pitchFamily="34" charset="0"/>
            </a:endParaRPr>
          </a:p>
        </p:txBody>
      </p:sp>
      <p:sp>
        <p:nvSpPr>
          <p:cNvPr id="7" name="TextBox 6"/>
          <p:cNvSpPr txBox="1"/>
          <p:nvPr/>
        </p:nvSpPr>
        <p:spPr>
          <a:xfrm>
            <a:off x="1074145" y="995236"/>
            <a:ext cx="1166135"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sticker</a:t>
            </a:r>
            <a:endParaRPr lang="en-US" sz="2400" b="1" dirty="0">
              <a:solidFill>
                <a:srgbClr val="FF0000"/>
              </a:solidFill>
              <a:latin typeface="Calibri" pitchFamily="34" charset="0"/>
              <a:cs typeface="Calibri" pitchFamily="34" charset="0"/>
            </a:endParaRPr>
          </a:p>
        </p:txBody>
      </p:sp>
      <p:sp>
        <p:nvSpPr>
          <p:cNvPr id="8" name="TextBox 7"/>
          <p:cNvSpPr txBox="1"/>
          <p:nvPr/>
        </p:nvSpPr>
        <p:spPr>
          <a:xfrm>
            <a:off x="5032735" y="2039176"/>
            <a:ext cx="1185185"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top</a:t>
            </a:r>
            <a:endParaRPr lang="en-US" sz="2400" b="1" dirty="0">
              <a:solidFill>
                <a:srgbClr val="FF0000"/>
              </a:solidFill>
              <a:latin typeface="Calibri" pitchFamily="34" charset="0"/>
              <a:cs typeface="Calibri" pitchFamily="34" charset="0"/>
            </a:endParaRPr>
          </a:p>
        </p:txBody>
      </p:sp>
      <p:sp>
        <p:nvSpPr>
          <p:cNvPr id="11" name="TextBox 10"/>
          <p:cNvSpPr txBox="1"/>
          <p:nvPr/>
        </p:nvSpPr>
        <p:spPr>
          <a:xfrm>
            <a:off x="5372101" y="2576386"/>
            <a:ext cx="1430632"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select</a:t>
            </a:r>
            <a:endParaRPr lang="en-US" sz="2400" b="1" dirty="0">
              <a:solidFill>
                <a:srgbClr val="FF0000"/>
              </a:solidFill>
              <a:latin typeface="Calibri" pitchFamily="34" charset="0"/>
              <a:cs typeface="Calibri" pitchFamily="34" charset="0"/>
            </a:endParaRPr>
          </a:p>
        </p:txBody>
      </p:sp>
      <p:sp>
        <p:nvSpPr>
          <p:cNvPr id="12" name="TextBox 11"/>
          <p:cNvSpPr txBox="1"/>
          <p:nvPr/>
        </p:nvSpPr>
        <p:spPr>
          <a:xfrm>
            <a:off x="4964431" y="3117406"/>
            <a:ext cx="1430632"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delete</a:t>
            </a:r>
            <a:endParaRPr lang="en-US" sz="2400" b="1" dirty="0">
              <a:solidFill>
                <a:srgbClr val="FF0000"/>
              </a:solidFill>
              <a:latin typeface="Calibri" pitchFamily="34" charset="0"/>
              <a:cs typeface="Calibri" pitchFamily="34" charset="0"/>
            </a:endParaRPr>
          </a:p>
        </p:txBody>
      </p:sp>
      <p:sp>
        <p:nvSpPr>
          <p:cNvPr id="13" name="TextBox 12"/>
          <p:cNvSpPr txBox="1"/>
          <p:nvPr/>
        </p:nvSpPr>
        <p:spPr>
          <a:xfrm>
            <a:off x="5124451" y="4226116"/>
            <a:ext cx="1430632"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right</a:t>
            </a:r>
            <a:endParaRPr lang="en-US" sz="2400" b="1" dirty="0">
              <a:solidFill>
                <a:srgbClr val="FF0000"/>
              </a:solidFill>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 calcmode="lin" valueType="num">
                                      <p:cBhvr additive="base">
                                        <p:cTn id="19"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xEl>
                                              <p:pRg st="0" end="0"/>
                                            </p:txEl>
                                          </p:spTgt>
                                        </p:tgtEl>
                                        <p:attrNameLst>
                                          <p:attrName>style.visibility</p:attrName>
                                        </p:attrNameLst>
                                      </p:cBhvr>
                                      <p:to>
                                        <p:strVal val="visible"/>
                                      </p:to>
                                    </p:set>
                                    <p:anim calcmode="lin" valueType="num">
                                      <p:cBhvr additive="base">
                                        <p:cTn id="2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 calcmode="lin" valueType="num">
                                      <p:cBhvr additive="base">
                                        <p:cTn id="31"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B. State True and False</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205740"/>
            <a:ext cx="9144000" cy="3692794"/>
          </a:xfrm>
        </p:spPr>
        <p:txBody>
          <a:bodyPr/>
          <a:lstStyle/>
          <a:p>
            <a:pPr marL="192088" indent="-192088">
              <a:lnSpc>
                <a:spcPct val="250000"/>
              </a:lnSpc>
              <a:buFont typeface="+mj-lt"/>
              <a:buAutoNum type="arabicPeriod"/>
            </a:pPr>
            <a:r>
              <a:rPr lang="en-US" sz="2400" dirty="0" smtClean="0">
                <a:solidFill>
                  <a:schemeClr val="tx1"/>
                </a:solidFill>
                <a:latin typeface="Calibri" pitchFamily="34" charset="0"/>
                <a:cs typeface="Calibri" pitchFamily="34" charset="0"/>
              </a:rPr>
              <a:t>Stickers can be added to 2D or 3D drawing.</a:t>
            </a:r>
          </a:p>
          <a:p>
            <a:pPr marL="192088" indent="-192088">
              <a:lnSpc>
                <a:spcPct val="250000"/>
              </a:lnSpc>
              <a:buFont typeface="+mj-lt"/>
              <a:buAutoNum type="arabicPeriod"/>
            </a:pPr>
            <a:r>
              <a:rPr lang="en-US" sz="2400" dirty="0" smtClean="0">
                <a:solidFill>
                  <a:schemeClr val="tx1"/>
                </a:solidFill>
                <a:latin typeface="Calibri" pitchFamily="34" charset="0"/>
                <a:cs typeface="Calibri" pitchFamily="34" charset="0"/>
              </a:rPr>
              <a:t>There are only two icons on the top of the stickers panel.</a:t>
            </a:r>
          </a:p>
          <a:p>
            <a:pPr marL="192088" indent="-192088">
              <a:lnSpc>
                <a:spcPct val="150000"/>
              </a:lnSpc>
              <a:buFont typeface="+mj-lt"/>
              <a:buAutoNum type="arabicPeriod"/>
            </a:pPr>
            <a:r>
              <a:rPr lang="en-US" sz="2400" dirty="0" smtClean="0">
                <a:solidFill>
                  <a:schemeClr val="tx1"/>
                </a:solidFill>
                <a:latin typeface="Calibri" pitchFamily="34" charset="0"/>
                <a:cs typeface="Calibri" pitchFamily="34" charset="0"/>
              </a:rPr>
              <a:t>To make an change in a sticker it is not  necessary to select the</a:t>
            </a:r>
          </a:p>
          <a:p>
            <a:pPr marL="192088" indent="-192088">
              <a:lnSpc>
                <a:spcPct val="150000"/>
              </a:lnSpc>
              <a:buNone/>
            </a:pPr>
            <a:r>
              <a:rPr lang="en-US" sz="2400" dirty="0" smtClean="0">
                <a:solidFill>
                  <a:schemeClr val="tx1"/>
                </a:solidFill>
                <a:latin typeface="Calibri" pitchFamily="34" charset="0"/>
                <a:cs typeface="Calibri" pitchFamily="34" charset="0"/>
              </a:rPr>
              <a:t>    sticker first.</a:t>
            </a:r>
          </a:p>
          <a:p>
            <a:pPr marL="192088" indent="-192088">
              <a:lnSpc>
                <a:spcPct val="250000"/>
              </a:lnSpc>
              <a:buNone/>
            </a:pPr>
            <a:r>
              <a:rPr lang="en-US" dirty="0" smtClean="0">
                <a:solidFill>
                  <a:schemeClr val="tx1"/>
                </a:solidFill>
                <a:latin typeface="Calibri" pitchFamily="34" charset="0"/>
                <a:cs typeface="Calibri" pitchFamily="34" charset="0"/>
              </a:rPr>
              <a:t>4.</a:t>
            </a:r>
            <a:r>
              <a:rPr lang="en-US" sz="2400" dirty="0" smtClean="0">
                <a:solidFill>
                  <a:schemeClr val="tx1"/>
                </a:solidFill>
                <a:latin typeface="Calibri" pitchFamily="34" charset="0"/>
                <a:cs typeface="Calibri" pitchFamily="34" charset="0"/>
              </a:rPr>
              <a:t> The paint 3D text tool is an upgrade of text tool used in MS paint.</a:t>
            </a:r>
          </a:p>
          <a:p>
            <a:pPr marL="192088" indent="-192088">
              <a:lnSpc>
                <a:spcPct val="250000"/>
              </a:lnSpc>
              <a:buNone/>
            </a:pPr>
            <a:r>
              <a:rPr lang="en-US" dirty="0" smtClean="0">
                <a:solidFill>
                  <a:schemeClr val="tx1"/>
                </a:solidFill>
                <a:latin typeface="Calibri" pitchFamily="34" charset="0"/>
                <a:cs typeface="Calibri" pitchFamily="34" charset="0"/>
              </a:rPr>
              <a:t>5.</a:t>
            </a:r>
            <a:r>
              <a:rPr lang="en-US" sz="2400" dirty="0" smtClean="0">
                <a:solidFill>
                  <a:schemeClr val="tx1"/>
                </a:solidFill>
                <a:latin typeface="Calibri" pitchFamily="34" charset="0"/>
                <a:cs typeface="Calibri" pitchFamily="34" charset="0"/>
              </a:rPr>
              <a:t>You can also create our own stickers using paint 3D application.</a:t>
            </a:r>
            <a:endParaRPr lang="en-US" sz="2800" dirty="0">
              <a:solidFill>
                <a:schemeClr val="tx1"/>
              </a:solidFill>
              <a:latin typeface="Calibri" pitchFamily="34" charset="0"/>
              <a:cs typeface="Calibri" pitchFamily="34" charset="0"/>
            </a:endParaRPr>
          </a:p>
        </p:txBody>
      </p:sp>
      <p:sp>
        <p:nvSpPr>
          <p:cNvPr id="7" name="TextBox 6"/>
          <p:cNvSpPr txBox="1"/>
          <p:nvPr/>
        </p:nvSpPr>
        <p:spPr>
          <a:xfrm>
            <a:off x="5783580" y="629476"/>
            <a:ext cx="1164758"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True</a:t>
            </a:r>
            <a:endParaRPr lang="en-US" sz="2400" b="1" dirty="0">
              <a:solidFill>
                <a:srgbClr val="FF0000"/>
              </a:solidFill>
              <a:latin typeface="Calibri" pitchFamily="34" charset="0"/>
              <a:cs typeface="Calibri" pitchFamily="34" charset="0"/>
            </a:endParaRPr>
          </a:p>
        </p:txBody>
      </p:sp>
      <p:sp>
        <p:nvSpPr>
          <p:cNvPr id="8" name="TextBox 7"/>
          <p:cNvSpPr txBox="1"/>
          <p:nvPr/>
        </p:nvSpPr>
        <p:spPr>
          <a:xfrm>
            <a:off x="7407742" y="1578808"/>
            <a:ext cx="1164758"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False</a:t>
            </a:r>
            <a:endParaRPr lang="en-US" sz="2400" b="1" dirty="0">
              <a:solidFill>
                <a:srgbClr val="FF0000"/>
              </a:solidFill>
              <a:latin typeface="Calibri" pitchFamily="34" charset="0"/>
              <a:cs typeface="Calibri" pitchFamily="34" charset="0"/>
            </a:endParaRPr>
          </a:p>
        </p:txBody>
      </p:sp>
      <p:sp>
        <p:nvSpPr>
          <p:cNvPr id="11" name="TextBox 10"/>
          <p:cNvSpPr txBox="1"/>
          <p:nvPr/>
        </p:nvSpPr>
        <p:spPr>
          <a:xfrm>
            <a:off x="1858912" y="2743704"/>
            <a:ext cx="1164758"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False</a:t>
            </a:r>
            <a:endParaRPr lang="en-US" sz="2400" b="1" dirty="0">
              <a:solidFill>
                <a:srgbClr val="FF0000"/>
              </a:solidFill>
              <a:latin typeface="Calibri" pitchFamily="34" charset="0"/>
              <a:cs typeface="Calibri" pitchFamily="34" charset="0"/>
            </a:endParaRPr>
          </a:p>
        </p:txBody>
      </p:sp>
      <p:sp>
        <p:nvSpPr>
          <p:cNvPr id="12" name="TextBox 11"/>
          <p:cNvSpPr txBox="1"/>
          <p:nvPr/>
        </p:nvSpPr>
        <p:spPr>
          <a:xfrm>
            <a:off x="8299649" y="3559779"/>
            <a:ext cx="1164758"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True</a:t>
            </a:r>
            <a:endParaRPr lang="en-US" sz="2400" b="1" dirty="0">
              <a:solidFill>
                <a:srgbClr val="FF0000"/>
              </a:solidFill>
              <a:latin typeface="Calibri" pitchFamily="34" charset="0"/>
              <a:cs typeface="Calibri" pitchFamily="34" charset="0"/>
            </a:endParaRPr>
          </a:p>
        </p:txBody>
      </p:sp>
      <p:sp>
        <p:nvSpPr>
          <p:cNvPr id="13" name="TextBox 12"/>
          <p:cNvSpPr txBox="1"/>
          <p:nvPr/>
        </p:nvSpPr>
        <p:spPr>
          <a:xfrm>
            <a:off x="7979242" y="4447096"/>
            <a:ext cx="1164758" cy="461665"/>
          </a:xfrm>
          <a:prstGeom prst="rect">
            <a:avLst/>
          </a:prstGeom>
          <a:noFill/>
        </p:spPr>
        <p:txBody>
          <a:bodyPr wrap="square" rtlCol="0">
            <a:spAutoFit/>
          </a:bodyPr>
          <a:lstStyle/>
          <a:p>
            <a:r>
              <a:rPr lang="en-US" sz="2400" b="1" dirty="0" smtClean="0">
                <a:solidFill>
                  <a:srgbClr val="FF0000"/>
                </a:solidFill>
                <a:latin typeface="Calibri" pitchFamily="34" charset="0"/>
                <a:cs typeface="Calibri" pitchFamily="34" charset="0"/>
              </a:rPr>
              <a:t>True</a:t>
            </a:r>
            <a:endParaRPr lang="en-US" sz="2400" b="1" dirty="0">
              <a:solidFill>
                <a:srgbClr val="FF0000"/>
              </a:solidFill>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12" grpId="0"/>
      <p:bldP spid="13"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3266</TotalTime>
  <Words>398</Words>
  <PresentationFormat>On-screen Show (16:9)</PresentationFormat>
  <Paragraphs>63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Add stickers to canvas</vt:lpstr>
      <vt:lpstr>Selecting a sticker</vt:lpstr>
      <vt:lpstr>Delete a sticker</vt:lpstr>
      <vt:lpstr>Add effects</vt:lpstr>
      <vt:lpstr>Add objects from 3D library</vt:lpstr>
      <vt:lpstr>Brain Developer</vt:lpstr>
      <vt:lpstr>B. State True and False</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HP</cp:lastModifiedBy>
  <cp:revision>244</cp:revision>
  <dcterms:modified xsi:type="dcterms:W3CDTF">2021-09-26T18:39:40Z</dcterms:modified>
</cp:coreProperties>
</file>