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docProps/app.xml" ContentType="application/vnd.openxmlformats-officedocument.extended-properties+xml"/>
  <Override PartName="/ppt/tableStyles.xml" ContentType="application/vnd.openxmlformats-officedocument.presentationml.tableStyles+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94" r:id="rId3"/>
    <p:sldId id="297" r:id="rId4"/>
    <p:sldId id="300" r:id="rId5"/>
    <p:sldId id="301" r:id="rId6"/>
    <p:sldId id="296"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822" y="-78"/>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4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5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460938" y="2079287"/>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smtClean="0">
                <a:solidFill>
                  <a:srgbClr val="000000"/>
                </a:solidFill>
                <a:latin typeface="Calibri" pitchFamily="34" charset="0"/>
                <a:cs typeface="Calibri" pitchFamily="34" charset="0"/>
                <a:sym typeface="Arial"/>
              </a:rPr>
              <a:t>SESSION </a:t>
            </a:r>
            <a:r>
              <a:rPr lang="en" sz="1600" b="1" i="0" u="none" strike="noStrike" cap="none" dirty="0">
                <a:solidFill>
                  <a:srgbClr val="000000"/>
                </a:solidFill>
                <a:latin typeface="Calibri" pitchFamily="34" charset="0"/>
                <a:cs typeface="Calibri" pitchFamily="34" charset="0"/>
                <a:sym typeface="Arial"/>
              </a:rPr>
              <a:t>: </a:t>
            </a:r>
            <a:r>
              <a:rPr lang="en" sz="1600" b="1" dirty="0" smtClean="0">
                <a:latin typeface="Calibri" pitchFamily="34" charset="0"/>
                <a:cs typeface="Calibri" pitchFamily="34" charset="0"/>
              </a:rPr>
              <a:t>1</a:t>
            </a:r>
            <a:endParaRPr sz="160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a:t>
            </a:r>
            <a:r>
              <a:rPr lang="en" sz="1600" b="1" i="0" u="none" strike="noStrike" cap="none" dirty="0" smtClean="0">
                <a:solidFill>
                  <a:srgbClr val="000000"/>
                </a:solidFill>
                <a:latin typeface="Calibri" pitchFamily="34" charset="0"/>
                <a:cs typeface="Calibri" pitchFamily="34" charset="0"/>
                <a:sym typeface="Arial"/>
              </a:rPr>
              <a:t>IV</a:t>
            </a:r>
            <a:endParaRPr sz="1600" b="1" i="0" u="none" strike="noStrike" cap="none">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smtClean="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smtClean="0">
                <a:solidFill>
                  <a:srgbClr val="000000"/>
                </a:solidFill>
                <a:latin typeface="Calibri" pitchFamily="34" charset="0"/>
                <a:cs typeface="Calibri" pitchFamily="34" charset="0"/>
                <a:sym typeface="Arial"/>
              </a:rPr>
              <a:t>CHAPTER </a:t>
            </a:r>
            <a:r>
              <a:rPr lang="en-US" sz="1600" b="1" i="0" u="none" strike="noStrike" cap="none" smtClean="0">
                <a:solidFill>
                  <a:srgbClr val="000000"/>
                </a:solidFill>
                <a:latin typeface="Calibri" pitchFamily="34" charset="0"/>
                <a:cs typeface="Calibri" pitchFamily="34" charset="0"/>
                <a:sym typeface="Arial"/>
              </a:rPr>
              <a:t>NUMBER:3</a:t>
            </a:r>
            <a:endParaRPr lang="en-US" sz="1600" b="1" i="0" u="none" strike="noStrike" cap="none" dirty="0" smtClean="0">
              <a:solidFill>
                <a:srgbClr val="000000"/>
              </a:solidFill>
              <a:latin typeface="Calibri" pitchFamily="34" charset="0"/>
              <a:cs typeface="Calibri" pitchFamily="34" charset="0"/>
              <a:sym typeface="Arial"/>
            </a:endParaRPr>
          </a:p>
          <a:p>
            <a:pPr fontAlgn="ctr"/>
            <a:r>
              <a:rPr lang="en-US" sz="1600" b="1" dirty="0" smtClean="0">
                <a:latin typeface="Calibri" pitchFamily="34" charset="0"/>
                <a:cs typeface="Calibri" pitchFamily="34" charset="0"/>
              </a:rPr>
              <a:t>CHAPTER NAME :MORE ON PAINT 3D</a:t>
            </a:r>
          </a:p>
          <a:p>
            <a:r>
              <a:rPr lang="en-US" sz="1600" b="1" dirty="0" smtClean="0">
                <a:latin typeface="Calibri" pitchFamily="34" charset="0"/>
                <a:cs typeface="Calibri" pitchFamily="34" charset="0"/>
              </a:rPr>
              <a:t>SUBTOPIC :ADDING STICKERS TO CANVAS,SELECT,MOVE, DELETE A STICKER,</a:t>
            </a:r>
          </a:p>
          <a:p>
            <a:r>
              <a:rPr lang="en-US" sz="1600" b="1" dirty="0" smtClean="0">
                <a:latin typeface="Calibri" pitchFamily="34" charset="0"/>
                <a:cs typeface="Calibri" pitchFamily="34" charset="0"/>
              </a:rPr>
              <a:t>                    ADD AND DELETE 3 D TEXT TO CANVAS</a:t>
            </a:r>
          </a:p>
          <a:p>
            <a:endParaRPr lang="en-US" sz="1600" b="1" dirty="0" smtClean="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smtClean="0">
                <a:latin typeface="Calibri" pitchFamily="34" charset="0"/>
                <a:cs typeface="Calibri" pitchFamily="34" charset="0"/>
              </a:rPr>
              <a:t>To provide knowledge how to adding stickers to canvas, select, move, delete a sticker,</a:t>
            </a:r>
          </a:p>
          <a:p>
            <a:r>
              <a:rPr lang="en-US" sz="1800" b="1" dirty="0" smtClean="0">
                <a:latin typeface="Calibri" pitchFamily="34" charset="0"/>
                <a:cs typeface="Calibri" pitchFamily="34" charset="0"/>
              </a:rPr>
              <a:t> add and delete 3 d text to canvas</a:t>
            </a:r>
          </a:p>
          <a:p>
            <a:pPr lvl="0">
              <a:buSzPts val="1400"/>
            </a:pPr>
            <a:r>
              <a:rPr lang="en-US" sz="1800" b="1" dirty="0" smtClean="0">
                <a:latin typeface="Calibri" pitchFamily="34" charset="0"/>
                <a:cs typeface="Calibri" pitchFamily="34" charset="0"/>
              </a:rPr>
              <a:t>.</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Add stickers to canvas</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The sticker tool is used to insert stickers in the canvas.</a:t>
            </a:r>
          </a:p>
          <a:p>
            <a:pPr>
              <a:lnSpc>
                <a:spcPct val="200000"/>
              </a:lnSpc>
            </a:pPr>
            <a:r>
              <a:rPr lang="en-US" sz="2800" b="1" dirty="0" smtClean="0">
                <a:solidFill>
                  <a:schemeClr val="tx1"/>
                </a:solidFill>
                <a:latin typeface="Calibri" pitchFamily="34" charset="0"/>
                <a:cs typeface="Calibri" pitchFamily="34" charset="0"/>
              </a:rPr>
              <a:t>To add sticker click sticker icon on the top menu.</a:t>
            </a:r>
          </a:p>
          <a:p>
            <a:pPr>
              <a:lnSpc>
                <a:spcPct val="200000"/>
              </a:lnSpc>
            </a:pPr>
            <a:r>
              <a:rPr lang="en-US" sz="2800" b="1" dirty="0" smtClean="0">
                <a:solidFill>
                  <a:schemeClr val="tx1"/>
                </a:solidFill>
                <a:latin typeface="Calibri" pitchFamily="34" charset="0"/>
                <a:cs typeface="Calibri" pitchFamily="34" charset="0"/>
              </a:rPr>
              <a:t>Click the sticker option and select the desired sticker.</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Selecting a sticker</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The select tool is placed just below the top menu.</a:t>
            </a:r>
          </a:p>
          <a:p>
            <a:pPr>
              <a:lnSpc>
                <a:spcPct val="200000"/>
              </a:lnSpc>
              <a:buNone/>
            </a:pPr>
            <a:r>
              <a:rPr lang="en-US" sz="2800" b="1" dirty="0" smtClean="0">
                <a:solidFill>
                  <a:srgbClr val="FF0000"/>
                </a:solidFill>
                <a:latin typeface="Calibri" pitchFamily="34" charset="0"/>
                <a:cs typeface="Calibri" pitchFamily="34" charset="0"/>
              </a:rPr>
              <a:t>Move a sticker:</a:t>
            </a:r>
          </a:p>
          <a:p>
            <a:pPr>
              <a:lnSpc>
                <a:spcPct val="200000"/>
              </a:lnSpc>
              <a:buNone/>
            </a:pPr>
            <a:r>
              <a:rPr lang="en-US" sz="2800" b="1" dirty="0" smtClean="0">
                <a:solidFill>
                  <a:schemeClr val="tx1"/>
                </a:solidFill>
                <a:latin typeface="Calibri" pitchFamily="34" charset="0"/>
                <a:cs typeface="Calibri" pitchFamily="34" charset="0"/>
              </a:rPr>
              <a:t>You can change the position and size of the sticker by dragging its edges.</a:t>
            </a:r>
          </a:p>
          <a:p>
            <a:pPr>
              <a:lnSpc>
                <a:spcPct val="200000"/>
              </a:lnSpc>
              <a:buNone/>
            </a:pP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9" name="Title 8"/>
          <p:cNvSpPr>
            <a:spLocks noGrp="1"/>
          </p:cNvSpPr>
          <p:nvPr>
            <p:ph type="title"/>
          </p:nvPr>
        </p:nvSpPr>
        <p:spPr>
          <a:xfrm>
            <a:off x="0" y="0"/>
            <a:ext cx="8520600" cy="572700"/>
          </a:xfrm>
        </p:spPr>
        <p:txBody>
          <a:bodyPr/>
          <a:lstStyle/>
          <a:p>
            <a:r>
              <a:rPr lang="en-US" b="1" dirty="0" smtClean="0">
                <a:solidFill>
                  <a:srgbClr val="FF0000"/>
                </a:solidFill>
                <a:latin typeface="Calibri" pitchFamily="34" charset="0"/>
                <a:cs typeface="Calibri" pitchFamily="34" charset="0"/>
              </a:rPr>
              <a:t>Delete a sticker</a:t>
            </a:r>
            <a:endParaRPr lang="en-US" b="1" dirty="0">
              <a:solidFill>
                <a:srgbClr val="FF0000"/>
              </a:solidFill>
              <a:latin typeface="Calibri" pitchFamily="34" charset="0"/>
              <a:cs typeface="Calibri" pitchFamily="34" charset="0"/>
            </a:endParaRPr>
          </a:p>
        </p:txBody>
      </p:sp>
      <p:sp>
        <p:nvSpPr>
          <p:cNvPr id="10" name="Text Placeholder 9"/>
          <p:cNvSpPr>
            <a:spLocks noGrp="1"/>
          </p:cNvSpPr>
          <p:nvPr>
            <p:ph type="body" idx="1"/>
          </p:nvPr>
        </p:nvSpPr>
        <p:spPr>
          <a:xfrm>
            <a:off x="0" y="616447"/>
            <a:ext cx="9144000" cy="3692794"/>
          </a:xfrm>
        </p:spPr>
        <p:txBody>
          <a:bodyPr/>
          <a:lstStyle/>
          <a:p>
            <a:pPr>
              <a:lnSpc>
                <a:spcPct val="200000"/>
              </a:lnSpc>
            </a:pPr>
            <a:r>
              <a:rPr lang="en-US" sz="2800" b="1" dirty="0" smtClean="0">
                <a:solidFill>
                  <a:schemeClr val="tx1"/>
                </a:solidFill>
                <a:latin typeface="Calibri" pitchFamily="34" charset="0"/>
                <a:cs typeface="Calibri" pitchFamily="34" charset="0"/>
              </a:rPr>
              <a:t>Paint 3 D provides  a facility to erase a sicker.</a:t>
            </a:r>
          </a:p>
          <a:p>
            <a:pPr>
              <a:lnSpc>
                <a:spcPct val="200000"/>
              </a:lnSpc>
            </a:pPr>
            <a:r>
              <a:rPr lang="en-US" sz="2800" b="1" dirty="0" smtClean="0">
                <a:solidFill>
                  <a:schemeClr val="tx1"/>
                </a:solidFill>
                <a:latin typeface="Calibri" pitchFamily="34" charset="0"/>
                <a:cs typeface="Calibri" pitchFamily="34" charset="0"/>
              </a:rPr>
              <a:t>To delete a sticker choose delete icon under edit option.</a:t>
            </a:r>
            <a:endParaRPr lang="en-US" sz="2800" b="1"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smtClean="0">
                <a:latin typeface="Calibri" pitchFamily="34" charset="0"/>
                <a:cs typeface="Calibri" pitchFamily="34" charset="0"/>
              </a:rPr>
              <a:t>Students will learn how to how to add stickers to canvas, select, move, delete a sticker, add and delete 3 d text to canvas</a:t>
            </a:r>
          </a:p>
          <a:p>
            <a:pPr lvl="0">
              <a:buSzPts val="1400"/>
            </a:pPr>
            <a:r>
              <a:rPr lang="en-US" sz="2000" b="1" dirty="0" smtClean="0">
                <a:latin typeface="Calibri" pitchFamily="34" charset="0"/>
                <a:cs typeface="Calibri" pitchFamily="34" charset="0"/>
              </a:rPr>
              <a:t>.</a:t>
            </a: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a:buSzPts val="1400"/>
            </a:pPr>
            <a:endParaRPr lang="en-US" sz="2000" b="1" dirty="0" smtClean="0">
              <a:latin typeface="Calibri" pitchFamily="34" charset="0"/>
              <a:ea typeface="Calibri"/>
              <a:cs typeface="Calibri" pitchFamily="34" charset="0"/>
              <a:sym typeface="Calibri"/>
            </a:endParaRPr>
          </a:p>
          <a:p>
            <a:pPr lvl="0">
              <a:buSzPts val="1400"/>
            </a:pPr>
            <a:endParaRPr sz="2400" b="1" i="0" u="none" strike="noStrike" cap="none">
              <a:solidFill>
                <a:srgbClr val="000000"/>
              </a:solidFill>
              <a:latin typeface="Calibri" pitchFamily="34" charset="0"/>
              <a:ea typeface="Calibri"/>
              <a:cs typeface="Calibri" pitchFamily="34" charset="0"/>
              <a:sym typeface="Calibri"/>
            </a:endParaRPr>
          </a:p>
        </p:txBody>
      </p:sp>
      <p:sp>
        <p:nvSpPr>
          <p:cNvPr id="6" name="Rectangle 5"/>
          <p:cNvSpPr/>
          <p:nvPr/>
        </p:nvSpPr>
        <p:spPr>
          <a:xfrm>
            <a:off x="298408" y="3416344"/>
            <a:ext cx="3953326" cy="307777"/>
          </a:xfrm>
          <a:prstGeom prst="rect">
            <a:avLst/>
          </a:prstGeom>
        </p:spPr>
        <p:txBody>
          <a:bodyPr wrap="none">
            <a:spAutoFit/>
          </a:bodyPr>
          <a:lstStyle/>
          <a:p>
            <a:r>
              <a:rPr lang="en-US" dirty="0" smtClean="0"/>
              <a:t>https://www.youtube.com/watch?v=xjx-y7N8XJI</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3042</TotalTime>
  <Words>204</Words>
  <PresentationFormat>On-screen Show (16:9)</PresentationFormat>
  <Paragraphs>32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Simple Light</vt:lpstr>
      <vt:lpstr>Slide 1</vt:lpstr>
      <vt:lpstr>Slide 2</vt:lpstr>
      <vt:lpstr>Add stickers to canvas</vt:lpstr>
      <vt:lpstr>Selecting a sticker</vt:lpstr>
      <vt:lpstr>Delete a sticker</vt:lpstr>
      <vt:lpstr>Slide 6</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HP</cp:lastModifiedBy>
  <cp:revision>227</cp:revision>
  <dcterms:modified xsi:type="dcterms:W3CDTF">2021-09-26T18:39:22Z</dcterms:modified>
</cp:coreProperties>
</file>