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commentAuthors.xml" ContentType="application/vnd.openxmlformats-officedocument.presentationml.commentAuthors+xml"/>
  <Override PartName="/ppt/slideLayouts/slideLayout10.xml" ContentType="application/vnd.openxmlformats-officedocument.presentationml.slideLayout+xml"/>
  <Override PartName="/ppt/comments/comment1.xml" ContentType="application/vnd.openxmlformats-officedocument.presentationml.comments+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59" r:id="rId1"/>
  </p:sldMasterIdLst>
  <p:notesMasterIdLst>
    <p:notesMasterId r:id="rId11"/>
  </p:notesMasterIdLst>
  <p:sldIdLst>
    <p:sldId id="256" r:id="rId2"/>
    <p:sldId id="309" r:id="rId3"/>
    <p:sldId id="311" r:id="rId4"/>
    <p:sldId id="312" r:id="rId5"/>
    <p:sldId id="326" r:id="rId6"/>
    <p:sldId id="323" r:id="rId7"/>
    <p:sldId id="324" r:id="rId8"/>
    <p:sldId id="325" r:id="rId9"/>
    <p:sldId id="259" r:id="rId10"/>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xmlns="">
        <p15:guide id="1" orient="horz" pos="162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0" name="" initials="" lastIdx="2" clrIdx="0"/>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 uri="{FD5EFAAD-0ECE-453E-9831-46B23BE46B34}">
      <p15:chartTrackingRefBased xmlns:p15="http://schemas.microsoft.com/office/powerpoint/2012/main" xmlns=""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showOutlineIcons="0">
    <p:restoredLeft sz="15620"/>
    <p:restoredTop sz="94660"/>
  </p:normalViewPr>
  <p:slideViewPr>
    <p:cSldViewPr snapToGrid="0">
      <p:cViewPr>
        <p:scale>
          <a:sx n="102" d="100"/>
          <a:sy n="102" d="100"/>
        </p:scale>
        <p:origin x="-456" y="90"/>
      </p:cViewPr>
      <p:guideLst>
        <p:guide orient="horz" pos="1620"/>
        <p:guide pos="2880"/>
      </p:guideLst>
    </p:cSldViewPr>
  </p:slideViewPr>
  <p:notesTextViewPr>
    <p:cViewPr>
      <p:scale>
        <a:sx n="1" d="1"/>
        <a:sy n="1" d="1"/>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commentAuthors" Target="commentAuthors.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comments/comment1.xml><?xml version="1.0" encoding="utf-8"?>
<p:cmLst xmlns:a="http://schemas.openxmlformats.org/drawingml/2006/main" xmlns:r="http://schemas.openxmlformats.org/officeDocument/2006/relationships" xmlns:p="http://schemas.openxmlformats.org/presentationml/2006/main">
  <p:cm authorId="0" dt="2020-06-17T16:36:04.720" idx="2">
    <p:pos x="6000" y="100"/>
    <p:text>+amanrouniyar@odmegroup.org How come the website here is ODM Egroup and not ODM PS?
_Assigned to you_
-Swoyan Satyendu</p:text>
  </p:cm>
  <p:cm authorId="0" dt="2020-06-17T16:36:04.724" idx="1">
    <p:pos x="6000" y="0"/>
    <p:text>1. The logo in the centre looks bad. take it to TOP-LEFT
2. Where in ODM E Group Logo, here? 
3. What about, Closing Slide? 
Similar changes, pending in Kids World PPT as well +amanrouniyar@odmegroup.org
_Assigned to you_
-Swoyan Satyendu</p:text>
  </p:cm>
</p:cmLst>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marR="0" lvl="0"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1pPr>
            <a:lvl2pPr marL="914400" marR="0" lvl="1"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2pPr>
            <a:lvl3pPr marL="1371600" marR="0" lvl="2"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3pPr>
            <a:lvl4pPr marL="1828800" marR="0" lvl="3"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4pPr>
            <a:lvl5pPr marL="2286000" marR="0" lvl="4"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5pPr>
            <a:lvl6pPr marL="2743200" marR="0" lvl="5"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6pPr>
            <a:lvl7pPr marL="3200400" marR="0" lvl="6"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7pPr>
            <a:lvl8pPr marL="3657600" marR="0" lvl="7"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8pPr>
            <a:lvl9pPr marL="4114800" marR="0" lvl="8" indent="-298450" algn="l" rtl="0">
              <a:lnSpc>
                <a:spcPct val="100000"/>
              </a:lnSpc>
              <a:spcBef>
                <a:spcPts val="0"/>
              </a:spcBef>
              <a:spcAft>
                <a:spcPts val="0"/>
              </a:spcAft>
              <a:buClr>
                <a:srgbClr val="000000"/>
              </a:buClr>
              <a:buSzPts val="1100"/>
              <a:buFont typeface="Arial"/>
              <a:buChar char="■"/>
              <a:defRPr sz="1100" b="0" i="0" u="none" strike="noStrike" cap="none">
                <a:solidFill>
                  <a:srgbClr val="000000"/>
                </a:solidFill>
                <a:latin typeface="Arial"/>
                <a:ea typeface="Arial"/>
                <a:cs typeface="Arial"/>
                <a:sym typeface="Arial"/>
              </a:defRPr>
            </a:lvl9pPr>
          </a:lstStyle>
          <a:p>
            <a:endParaRPr/>
          </a:p>
        </p:txBody>
      </p:sp>
    </p:spTree>
    <p:extLst>
      <p:ext uri="{BB962C8B-B14F-4D97-AF65-F5344CB8AC3E}">
        <p14:creationId xmlns:p14="http://schemas.microsoft.com/office/powerpoint/2010/main" xmlns="" val="451615771"/>
      </p:ext>
    </p:extLst>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0"/>
        <p:cNvGrpSpPr/>
        <p:nvPr/>
      </p:nvGrpSpPr>
      <p:grpSpPr>
        <a:xfrm>
          <a:off x="0" y="0"/>
          <a:ext cx="0" cy="0"/>
          <a:chOff x="0" y="0"/>
          <a:chExt cx="0" cy="0"/>
        </a:xfrm>
      </p:grpSpPr>
      <p:sp>
        <p:nvSpPr>
          <p:cNvPr id="51" name="Google Shape;51;p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52" name="Google Shape;52;p1: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58"/>
        <p:cNvGrpSpPr/>
        <p:nvPr/>
      </p:nvGrpSpPr>
      <p:grpSpPr>
        <a:xfrm>
          <a:off x="0" y="0"/>
          <a:ext cx="0" cy="0"/>
          <a:chOff x="0" y="0"/>
          <a:chExt cx="0" cy="0"/>
        </a:xfrm>
      </p:grpSpPr>
      <p:sp>
        <p:nvSpPr>
          <p:cNvPr id="59" name="Google Shape;59;p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60" name="Google Shape;60;p2: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72"/>
        <p:cNvGrpSpPr/>
        <p:nvPr/>
      </p:nvGrpSpPr>
      <p:grpSpPr>
        <a:xfrm>
          <a:off x="0" y="0"/>
          <a:ext cx="0" cy="0"/>
          <a:chOff x="0" y="0"/>
          <a:chExt cx="0" cy="0"/>
        </a:xfrm>
      </p:grpSpPr>
      <p:sp>
        <p:nvSpPr>
          <p:cNvPr id="73" name="Google Shape;73;p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74" name="Google Shape;74;p4:notes"/>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p>
            <a:pPr marL="0" lvl="0" indent="0" algn="l" rtl="0">
              <a:lnSpc>
                <a:spcPct val="100000"/>
              </a:lnSpc>
              <a:spcBef>
                <a:spcPts val="0"/>
              </a:spcBef>
              <a:spcAft>
                <a:spcPts val="0"/>
              </a:spcAft>
              <a:buSzPts val="1100"/>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txBox="1">
            <a:spLocks noGrp="1"/>
          </p:cNvSpPr>
          <p:nvPr>
            <p:ph type="ctrTitle"/>
          </p:nvPr>
        </p:nvSpPr>
        <p:spPr>
          <a:xfrm>
            <a:off x="311708" y="744575"/>
            <a:ext cx="8520600" cy="20526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a:endParaRPr/>
          </a:p>
        </p:txBody>
      </p:sp>
      <p:sp>
        <p:nvSpPr>
          <p:cNvPr id="11" name="Google Shape;11;p2"/>
          <p:cNvSpPr txBox="1">
            <a:spLocks noGrp="1"/>
          </p:cNvSpPr>
          <p:nvPr>
            <p:ph type="subTitle" idx="1"/>
          </p:nvPr>
        </p:nvSpPr>
        <p:spPr>
          <a:xfrm>
            <a:off x="311700" y="2834125"/>
            <a:ext cx="8520600" cy="7926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a:endParaRPr/>
          </a:p>
        </p:txBody>
      </p:sp>
      <p:sp>
        <p:nvSpPr>
          <p:cNvPr id="12" name="Google Shape;12;p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44"/>
        <p:cNvGrpSpPr/>
        <p:nvPr/>
      </p:nvGrpSpPr>
      <p:grpSpPr>
        <a:xfrm>
          <a:off x="0" y="0"/>
          <a:ext cx="0" cy="0"/>
          <a:chOff x="0" y="0"/>
          <a:chExt cx="0" cy="0"/>
        </a:xfrm>
      </p:grpSpPr>
      <p:sp>
        <p:nvSpPr>
          <p:cNvPr id="45" name="Google Shape;45;p11"/>
          <p:cNvSpPr txBox="1">
            <a:spLocks noGrp="1"/>
          </p:cNvSpPr>
          <p:nvPr>
            <p:ph type="title" hasCustomPrompt="1"/>
          </p:nvPr>
        </p:nvSpPr>
        <p:spPr>
          <a:xfrm>
            <a:off x="311700" y="1106125"/>
            <a:ext cx="8520600" cy="19635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1"/>
          <p:cNvSpPr txBox="1">
            <a:spLocks noGrp="1"/>
          </p:cNvSpPr>
          <p:nvPr>
            <p:ph type="body" idx="1"/>
          </p:nvPr>
        </p:nvSpPr>
        <p:spPr>
          <a:xfrm>
            <a:off x="311700" y="3152225"/>
            <a:ext cx="8520600" cy="1300800"/>
          </a:xfrm>
          <a:prstGeom prst="rect">
            <a:avLst/>
          </a:prstGeom>
          <a:noFill/>
          <a:ln>
            <a:noFill/>
          </a:ln>
        </p:spPr>
        <p:txBody>
          <a:bodyPr spcFirstLastPara="1" wrap="square" lIns="91425" tIns="91425" rIns="91425" bIns="91425" anchor="t" anchorCtr="0">
            <a:noAutofit/>
          </a:bodyPr>
          <a:lstStyle>
            <a:lvl1pPr marL="457200" lvl="0" indent="-342900" algn="ctr">
              <a:lnSpc>
                <a:spcPct val="115000"/>
              </a:lnSpc>
              <a:spcBef>
                <a:spcPts val="0"/>
              </a:spcBef>
              <a:spcAft>
                <a:spcPts val="0"/>
              </a:spcAft>
              <a:buSzPts val="1800"/>
              <a:buChar char="●"/>
              <a:defRPr/>
            </a:lvl1pPr>
            <a:lvl2pPr marL="914400" lvl="1" indent="-317500" algn="ctr">
              <a:lnSpc>
                <a:spcPct val="115000"/>
              </a:lnSpc>
              <a:spcBef>
                <a:spcPts val="1600"/>
              </a:spcBef>
              <a:spcAft>
                <a:spcPts val="0"/>
              </a:spcAft>
              <a:buSzPts val="1400"/>
              <a:buChar char="○"/>
              <a:defRPr/>
            </a:lvl2pPr>
            <a:lvl3pPr marL="1371600" lvl="2" indent="-317500" algn="ctr">
              <a:lnSpc>
                <a:spcPct val="115000"/>
              </a:lnSpc>
              <a:spcBef>
                <a:spcPts val="1600"/>
              </a:spcBef>
              <a:spcAft>
                <a:spcPts val="0"/>
              </a:spcAft>
              <a:buSzPts val="1400"/>
              <a:buChar char="■"/>
              <a:defRPr/>
            </a:lvl3pPr>
            <a:lvl4pPr marL="1828800" lvl="3" indent="-317500" algn="ctr">
              <a:lnSpc>
                <a:spcPct val="115000"/>
              </a:lnSpc>
              <a:spcBef>
                <a:spcPts val="1600"/>
              </a:spcBef>
              <a:spcAft>
                <a:spcPts val="0"/>
              </a:spcAft>
              <a:buSzPts val="1400"/>
              <a:buChar char="●"/>
              <a:defRPr/>
            </a:lvl4pPr>
            <a:lvl5pPr marL="2286000" lvl="4" indent="-317500" algn="ctr">
              <a:lnSpc>
                <a:spcPct val="115000"/>
              </a:lnSpc>
              <a:spcBef>
                <a:spcPts val="1600"/>
              </a:spcBef>
              <a:spcAft>
                <a:spcPts val="0"/>
              </a:spcAft>
              <a:buSzPts val="1400"/>
              <a:buChar char="○"/>
              <a:defRPr/>
            </a:lvl5pPr>
            <a:lvl6pPr marL="2743200" lvl="5" indent="-317500" algn="ctr">
              <a:lnSpc>
                <a:spcPct val="115000"/>
              </a:lnSpc>
              <a:spcBef>
                <a:spcPts val="1600"/>
              </a:spcBef>
              <a:spcAft>
                <a:spcPts val="0"/>
              </a:spcAft>
              <a:buSzPts val="1400"/>
              <a:buChar char="■"/>
              <a:defRPr/>
            </a:lvl6pPr>
            <a:lvl7pPr marL="3200400" lvl="6" indent="-317500" algn="ctr">
              <a:lnSpc>
                <a:spcPct val="115000"/>
              </a:lnSpc>
              <a:spcBef>
                <a:spcPts val="1600"/>
              </a:spcBef>
              <a:spcAft>
                <a:spcPts val="0"/>
              </a:spcAft>
              <a:buSzPts val="1400"/>
              <a:buChar char="●"/>
              <a:defRPr/>
            </a:lvl7pPr>
            <a:lvl8pPr marL="3657600" lvl="7" indent="-317500" algn="ctr">
              <a:lnSpc>
                <a:spcPct val="115000"/>
              </a:lnSpc>
              <a:spcBef>
                <a:spcPts val="1600"/>
              </a:spcBef>
              <a:spcAft>
                <a:spcPts val="0"/>
              </a:spcAft>
              <a:buSzPts val="1400"/>
              <a:buChar char="○"/>
              <a:defRPr/>
            </a:lvl8pPr>
            <a:lvl9pPr marL="4114800" lvl="8" indent="-317500" algn="ctr">
              <a:lnSpc>
                <a:spcPct val="115000"/>
              </a:lnSpc>
              <a:spcBef>
                <a:spcPts val="1600"/>
              </a:spcBef>
              <a:spcAft>
                <a:spcPts val="1600"/>
              </a:spcAft>
              <a:buSzPts val="1400"/>
              <a:buChar char="■"/>
              <a:defRPr/>
            </a:lvl9pPr>
          </a:lstStyle>
          <a:p>
            <a:endParaRPr/>
          </a:p>
        </p:txBody>
      </p:sp>
      <p:sp>
        <p:nvSpPr>
          <p:cNvPr id="47" name="Google Shape;47;p1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48"/>
        <p:cNvGrpSpPr/>
        <p:nvPr/>
      </p:nvGrpSpPr>
      <p:grpSpPr>
        <a:xfrm>
          <a:off x="0" y="0"/>
          <a:ext cx="0" cy="0"/>
          <a:chOff x="0" y="0"/>
          <a:chExt cx="0" cy="0"/>
        </a:xfrm>
      </p:grpSpPr>
      <p:sp>
        <p:nvSpPr>
          <p:cNvPr id="49" name="Google Shape;49;p12"/>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3"/>
        <p:cNvGrpSpPr/>
        <p:nvPr/>
      </p:nvGrpSpPr>
      <p:grpSpPr>
        <a:xfrm>
          <a:off x="0" y="0"/>
          <a:ext cx="0" cy="0"/>
          <a:chOff x="0" y="0"/>
          <a:chExt cx="0" cy="0"/>
        </a:xfrm>
      </p:grpSpPr>
      <p:sp>
        <p:nvSpPr>
          <p:cNvPr id="14" name="Google Shape;14;p3"/>
          <p:cNvSpPr txBox="1">
            <a:spLocks noGrp="1"/>
          </p:cNvSpPr>
          <p:nvPr>
            <p:ph type="title"/>
          </p:nvPr>
        </p:nvSpPr>
        <p:spPr>
          <a:xfrm>
            <a:off x="311700" y="2150850"/>
            <a:ext cx="8520600" cy="841800"/>
          </a:xfrm>
          <a:prstGeom prst="rect">
            <a:avLst/>
          </a:prstGeom>
          <a:noFill/>
          <a:ln>
            <a:noFill/>
          </a:ln>
        </p:spPr>
        <p:txBody>
          <a:bodyPr spcFirstLastPara="1" wrap="square" lIns="91425" tIns="91425" rIns="91425" bIns="91425" anchor="ctr" anchorCtr="0">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a:endParaRPr/>
          </a:p>
        </p:txBody>
      </p:sp>
      <p:sp>
        <p:nvSpPr>
          <p:cNvPr id="15" name="Google Shape;15;p3"/>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16"/>
        <p:cNvGrpSpPr/>
        <p:nvPr/>
      </p:nvGrpSpPr>
      <p:grpSpPr>
        <a:xfrm>
          <a:off x="0" y="0"/>
          <a:ext cx="0" cy="0"/>
          <a:chOff x="0" y="0"/>
          <a:chExt cx="0" cy="0"/>
        </a:xfrm>
      </p:grpSpPr>
      <p:sp>
        <p:nvSpPr>
          <p:cNvPr id="17" name="Google Shape;17;p4"/>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18" name="Google Shape;18;p4"/>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19" name="Google Shape;19;p4"/>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20"/>
        <p:cNvGrpSpPr/>
        <p:nvPr/>
      </p:nvGrpSpPr>
      <p:grpSpPr>
        <a:xfrm>
          <a:off x="0" y="0"/>
          <a:ext cx="0" cy="0"/>
          <a:chOff x="0" y="0"/>
          <a:chExt cx="0" cy="0"/>
        </a:xfrm>
      </p:grpSpPr>
      <p:sp>
        <p:nvSpPr>
          <p:cNvPr id="21" name="Google Shape;21;p5"/>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2" name="Google Shape;22;p5"/>
          <p:cNvSpPr txBox="1">
            <a:spLocks noGrp="1"/>
          </p:cNvSpPr>
          <p:nvPr>
            <p:ph type="body" idx="1"/>
          </p:nvPr>
        </p:nvSpPr>
        <p:spPr>
          <a:xfrm>
            <a:off x="3117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3" name="Google Shape;23;p5"/>
          <p:cNvSpPr txBox="1">
            <a:spLocks noGrp="1"/>
          </p:cNvSpPr>
          <p:nvPr>
            <p:ph type="body" idx="2"/>
          </p:nvPr>
        </p:nvSpPr>
        <p:spPr>
          <a:xfrm>
            <a:off x="4832400" y="1152475"/>
            <a:ext cx="3999900" cy="3416400"/>
          </a:xfrm>
          <a:prstGeom prst="rect">
            <a:avLst/>
          </a:prstGeom>
          <a:noFill/>
          <a:ln>
            <a:noFill/>
          </a:ln>
        </p:spPr>
        <p:txBody>
          <a:bodyPr spcFirstLastPara="1" wrap="square" lIns="91425" tIns="91425" rIns="91425" bIns="91425" anchor="t" anchorCtr="0">
            <a:noAutofit/>
          </a:bodyPr>
          <a:lstStyle>
            <a:lvl1pPr marL="457200" lvl="0" indent="-317500" algn="l">
              <a:lnSpc>
                <a:spcPct val="115000"/>
              </a:lnSpc>
              <a:spcBef>
                <a:spcPts val="0"/>
              </a:spcBef>
              <a:spcAft>
                <a:spcPts val="0"/>
              </a:spcAft>
              <a:buSzPts val="1400"/>
              <a:buChar char="●"/>
              <a:defRPr sz="14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24" name="Google Shape;24;p5"/>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25"/>
        <p:cNvGrpSpPr/>
        <p:nvPr/>
      </p:nvGrpSpPr>
      <p:grpSpPr>
        <a:xfrm>
          <a:off x="0" y="0"/>
          <a:ext cx="0" cy="0"/>
          <a:chOff x="0" y="0"/>
          <a:chExt cx="0" cy="0"/>
        </a:xfrm>
      </p:grpSpPr>
      <p:sp>
        <p:nvSpPr>
          <p:cNvPr id="26" name="Google Shape;26;p6"/>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a:endParaRPr/>
          </a:p>
        </p:txBody>
      </p:sp>
      <p:sp>
        <p:nvSpPr>
          <p:cNvPr id="27" name="Google Shape;27;p6"/>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28"/>
        <p:cNvGrpSpPr/>
        <p:nvPr/>
      </p:nvGrpSpPr>
      <p:grpSpPr>
        <a:xfrm>
          <a:off x="0" y="0"/>
          <a:ext cx="0" cy="0"/>
          <a:chOff x="0" y="0"/>
          <a:chExt cx="0" cy="0"/>
        </a:xfrm>
      </p:grpSpPr>
      <p:sp>
        <p:nvSpPr>
          <p:cNvPr id="29" name="Google Shape;29;p7"/>
          <p:cNvSpPr txBox="1">
            <a:spLocks noGrp="1"/>
          </p:cNvSpPr>
          <p:nvPr>
            <p:ph type="title"/>
          </p:nvPr>
        </p:nvSpPr>
        <p:spPr>
          <a:xfrm>
            <a:off x="311700" y="555600"/>
            <a:ext cx="2808000" cy="755700"/>
          </a:xfrm>
          <a:prstGeom prst="rect">
            <a:avLst/>
          </a:prstGeom>
          <a:noFill/>
          <a:ln>
            <a:noFill/>
          </a:ln>
        </p:spPr>
        <p:txBody>
          <a:bodyPr spcFirstLastPara="1" wrap="square" lIns="91425" tIns="91425" rIns="91425" bIns="91425" anchor="b" anchorCtr="0">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a:endParaRPr/>
          </a:p>
        </p:txBody>
      </p:sp>
      <p:sp>
        <p:nvSpPr>
          <p:cNvPr id="30" name="Google Shape;30;p7"/>
          <p:cNvSpPr txBox="1">
            <a:spLocks noGrp="1"/>
          </p:cNvSpPr>
          <p:nvPr>
            <p:ph type="body" idx="1"/>
          </p:nvPr>
        </p:nvSpPr>
        <p:spPr>
          <a:xfrm>
            <a:off x="311700" y="1389600"/>
            <a:ext cx="2808000" cy="3179400"/>
          </a:xfrm>
          <a:prstGeom prst="rect">
            <a:avLst/>
          </a:prstGeom>
          <a:noFill/>
          <a:ln>
            <a:noFill/>
          </a:ln>
        </p:spPr>
        <p:txBody>
          <a:bodyPr spcFirstLastPara="1" wrap="square" lIns="91425" tIns="91425" rIns="91425" bIns="91425" anchor="t" anchorCtr="0">
            <a:noAutofit/>
          </a:bodyPr>
          <a:lstStyle>
            <a:lvl1pPr marL="457200" lvl="0" indent="-304800" algn="l">
              <a:lnSpc>
                <a:spcPct val="115000"/>
              </a:lnSpc>
              <a:spcBef>
                <a:spcPts val="0"/>
              </a:spcBef>
              <a:spcAft>
                <a:spcPts val="0"/>
              </a:spcAft>
              <a:buSzPts val="1200"/>
              <a:buChar char="●"/>
              <a:defRPr sz="1200"/>
            </a:lvl1pPr>
            <a:lvl2pPr marL="914400" lvl="1" indent="-304800" algn="l">
              <a:lnSpc>
                <a:spcPct val="115000"/>
              </a:lnSpc>
              <a:spcBef>
                <a:spcPts val="1600"/>
              </a:spcBef>
              <a:spcAft>
                <a:spcPts val="0"/>
              </a:spcAft>
              <a:buSzPts val="1200"/>
              <a:buChar char="○"/>
              <a:defRPr sz="1200"/>
            </a:lvl2pPr>
            <a:lvl3pPr marL="1371600" lvl="2" indent="-304800" algn="l">
              <a:lnSpc>
                <a:spcPct val="115000"/>
              </a:lnSpc>
              <a:spcBef>
                <a:spcPts val="1600"/>
              </a:spcBef>
              <a:spcAft>
                <a:spcPts val="0"/>
              </a:spcAft>
              <a:buSzPts val="1200"/>
              <a:buChar char="■"/>
              <a:defRPr sz="1200"/>
            </a:lvl3pPr>
            <a:lvl4pPr marL="1828800" lvl="3" indent="-304800" algn="l">
              <a:lnSpc>
                <a:spcPct val="115000"/>
              </a:lnSpc>
              <a:spcBef>
                <a:spcPts val="1600"/>
              </a:spcBef>
              <a:spcAft>
                <a:spcPts val="0"/>
              </a:spcAft>
              <a:buSzPts val="1200"/>
              <a:buChar char="●"/>
              <a:defRPr sz="1200"/>
            </a:lvl4pPr>
            <a:lvl5pPr marL="2286000" lvl="4" indent="-304800" algn="l">
              <a:lnSpc>
                <a:spcPct val="115000"/>
              </a:lnSpc>
              <a:spcBef>
                <a:spcPts val="1600"/>
              </a:spcBef>
              <a:spcAft>
                <a:spcPts val="0"/>
              </a:spcAft>
              <a:buSzPts val="1200"/>
              <a:buChar char="○"/>
              <a:defRPr sz="1200"/>
            </a:lvl5pPr>
            <a:lvl6pPr marL="2743200" lvl="5" indent="-304800" algn="l">
              <a:lnSpc>
                <a:spcPct val="115000"/>
              </a:lnSpc>
              <a:spcBef>
                <a:spcPts val="1600"/>
              </a:spcBef>
              <a:spcAft>
                <a:spcPts val="0"/>
              </a:spcAft>
              <a:buSzPts val="1200"/>
              <a:buChar char="■"/>
              <a:defRPr sz="1200"/>
            </a:lvl6pPr>
            <a:lvl7pPr marL="3200400" lvl="6" indent="-304800" algn="l">
              <a:lnSpc>
                <a:spcPct val="115000"/>
              </a:lnSpc>
              <a:spcBef>
                <a:spcPts val="1600"/>
              </a:spcBef>
              <a:spcAft>
                <a:spcPts val="0"/>
              </a:spcAft>
              <a:buSzPts val="1200"/>
              <a:buChar char="●"/>
              <a:defRPr sz="1200"/>
            </a:lvl7pPr>
            <a:lvl8pPr marL="3657600" lvl="7" indent="-304800" algn="l">
              <a:lnSpc>
                <a:spcPct val="115000"/>
              </a:lnSpc>
              <a:spcBef>
                <a:spcPts val="1600"/>
              </a:spcBef>
              <a:spcAft>
                <a:spcPts val="0"/>
              </a:spcAft>
              <a:buSzPts val="1200"/>
              <a:buChar char="○"/>
              <a:defRPr sz="1200"/>
            </a:lvl8pPr>
            <a:lvl9pPr marL="4114800" lvl="8" indent="-304800" algn="l">
              <a:lnSpc>
                <a:spcPct val="115000"/>
              </a:lnSpc>
              <a:spcBef>
                <a:spcPts val="1600"/>
              </a:spcBef>
              <a:spcAft>
                <a:spcPts val="1600"/>
              </a:spcAft>
              <a:buSzPts val="1200"/>
              <a:buChar char="■"/>
              <a:defRPr sz="1200"/>
            </a:lvl9pPr>
          </a:lstStyle>
          <a:p>
            <a:endParaRPr/>
          </a:p>
        </p:txBody>
      </p:sp>
      <p:sp>
        <p:nvSpPr>
          <p:cNvPr id="31" name="Google Shape;31;p7"/>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32"/>
        <p:cNvGrpSpPr/>
        <p:nvPr/>
      </p:nvGrpSpPr>
      <p:grpSpPr>
        <a:xfrm>
          <a:off x="0" y="0"/>
          <a:ext cx="0" cy="0"/>
          <a:chOff x="0" y="0"/>
          <a:chExt cx="0" cy="0"/>
        </a:xfrm>
      </p:grpSpPr>
      <p:sp>
        <p:nvSpPr>
          <p:cNvPr id="33" name="Google Shape;33;p8"/>
          <p:cNvSpPr txBox="1">
            <a:spLocks noGrp="1"/>
          </p:cNvSpPr>
          <p:nvPr>
            <p:ph type="title"/>
          </p:nvPr>
        </p:nvSpPr>
        <p:spPr>
          <a:xfrm>
            <a:off x="490250" y="450150"/>
            <a:ext cx="6367800" cy="4090800"/>
          </a:xfrm>
          <a:prstGeom prst="rect">
            <a:avLst/>
          </a:prstGeom>
          <a:noFill/>
          <a:ln>
            <a:noFill/>
          </a:ln>
        </p:spPr>
        <p:txBody>
          <a:bodyPr spcFirstLastPara="1" wrap="square" lIns="91425" tIns="91425" rIns="91425" bIns="91425" anchor="ctr" anchorCtr="0">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a:endParaRPr/>
          </a:p>
        </p:txBody>
      </p:sp>
      <p:sp>
        <p:nvSpPr>
          <p:cNvPr id="34" name="Google Shape;34;p8"/>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35"/>
        <p:cNvGrpSpPr/>
        <p:nvPr/>
      </p:nvGrpSpPr>
      <p:grpSpPr>
        <a:xfrm>
          <a:off x="0" y="0"/>
          <a:ext cx="0" cy="0"/>
          <a:chOff x="0" y="0"/>
          <a:chExt cx="0" cy="0"/>
        </a:xfrm>
      </p:grpSpPr>
      <p:sp>
        <p:nvSpPr>
          <p:cNvPr id="36" name="Google Shape;36;p9"/>
          <p:cNvSpPr/>
          <p:nvPr/>
        </p:nvSpPr>
        <p:spPr>
          <a:xfrm>
            <a:off x="4572000" y="-125"/>
            <a:ext cx="4572000" cy="5143500"/>
          </a:xfrm>
          <a:prstGeom prst="rect">
            <a:avLst/>
          </a:prstGeom>
          <a:solidFill>
            <a:schemeClr val="lt2"/>
          </a:solidFill>
          <a:ln>
            <a:noFill/>
          </a:ln>
        </p:spPr>
        <p:txBody>
          <a:bodyPr spcFirstLastPara="1" wrap="square" lIns="91425" tIns="91425" rIns="91425" bIns="91425" anchor="ctr" anchorCtr="0">
            <a:noAutofit/>
          </a:bodyPr>
          <a:lstStyle/>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
        <p:nvSpPr>
          <p:cNvPr id="37" name="Google Shape;37;p9"/>
          <p:cNvSpPr txBox="1">
            <a:spLocks noGrp="1"/>
          </p:cNvSpPr>
          <p:nvPr>
            <p:ph type="title"/>
          </p:nvPr>
        </p:nvSpPr>
        <p:spPr>
          <a:xfrm>
            <a:off x="265500" y="1233175"/>
            <a:ext cx="4045200" cy="1482300"/>
          </a:xfrm>
          <a:prstGeom prst="rect">
            <a:avLst/>
          </a:prstGeom>
          <a:noFill/>
          <a:ln>
            <a:noFill/>
          </a:ln>
        </p:spPr>
        <p:txBody>
          <a:bodyPr spcFirstLastPara="1" wrap="square" lIns="91425" tIns="91425" rIns="91425" bIns="91425" anchor="b" anchorCtr="0">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a:endParaRPr/>
          </a:p>
        </p:txBody>
      </p:sp>
      <p:sp>
        <p:nvSpPr>
          <p:cNvPr id="38" name="Google Shape;38;p9"/>
          <p:cNvSpPr txBox="1">
            <a:spLocks noGrp="1"/>
          </p:cNvSpPr>
          <p:nvPr>
            <p:ph type="subTitle" idx="1"/>
          </p:nvPr>
        </p:nvSpPr>
        <p:spPr>
          <a:xfrm>
            <a:off x="265500" y="2803075"/>
            <a:ext cx="4045200" cy="1235100"/>
          </a:xfrm>
          <a:prstGeom prst="rect">
            <a:avLst/>
          </a:prstGeom>
          <a:noFill/>
          <a:ln>
            <a:noFill/>
          </a:ln>
        </p:spPr>
        <p:txBody>
          <a:bodyPr spcFirstLastPara="1" wrap="square" lIns="91425" tIns="91425" rIns="91425" bIns="91425" anchor="t" anchorCtr="0">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a:endParaRPr/>
          </a:p>
        </p:txBody>
      </p:sp>
      <p:sp>
        <p:nvSpPr>
          <p:cNvPr id="39" name="Google Shape;39;p9"/>
          <p:cNvSpPr txBox="1">
            <a:spLocks noGrp="1"/>
          </p:cNvSpPr>
          <p:nvPr>
            <p:ph type="body" idx="2"/>
          </p:nvPr>
        </p:nvSpPr>
        <p:spPr>
          <a:xfrm>
            <a:off x="4939500" y="724075"/>
            <a:ext cx="3837000" cy="3695100"/>
          </a:xfrm>
          <a:prstGeom prst="rect">
            <a:avLst/>
          </a:prstGeom>
          <a:noFill/>
          <a:ln>
            <a:noFill/>
          </a:ln>
        </p:spPr>
        <p:txBody>
          <a:bodyPr spcFirstLastPara="1" wrap="square" lIns="91425" tIns="91425" rIns="91425" bIns="91425" anchor="ctr" anchorCtr="0">
            <a:noAutofit/>
          </a:bodyPr>
          <a:lstStyle>
            <a:lvl1pPr marL="457200" lvl="0" indent="-342900" algn="l">
              <a:lnSpc>
                <a:spcPct val="115000"/>
              </a:lnSpc>
              <a:spcBef>
                <a:spcPts val="0"/>
              </a:spcBef>
              <a:spcAft>
                <a:spcPts val="0"/>
              </a:spcAft>
              <a:buSzPts val="1800"/>
              <a:buChar char="●"/>
              <a:defRPr/>
            </a:lvl1pPr>
            <a:lvl2pPr marL="914400" lvl="1" indent="-317500" algn="l">
              <a:lnSpc>
                <a:spcPct val="115000"/>
              </a:lnSpc>
              <a:spcBef>
                <a:spcPts val="1600"/>
              </a:spcBef>
              <a:spcAft>
                <a:spcPts val="0"/>
              </a:spcAft>
              <a:buSzPts val="1400"/>
              <a:buChar char="○"/>
              <a:defRPr/>
            </a:lvl2pPr>
            <a:lvl3pPr marL="1371600" lvl="2" indent="-317500" algn="l">
              <a:lnSpc>
                <a:spcPct val="115000"/>
              </a:lnSpc>
              <a:spcBef>
                <a:spcPts val="1600"/>
              </a:spcBef>
              <a:spcAft>
                <a:spcPts val="0"/>
              </a:spcAft>
              <a:buSzPts val="1400"/>
              <a:buChar char="■"/>
              <a:defRPr/>
            </a:lvl3pPr>
            <a:lvl4pPr marL="1828800" lvl="3" indent="-317500" algn="l">
              <a:lnSpc>
                <a:spcPct val="115000"/>
              </a:lnSpc>
              <a:spcBef>
                <a:spcPts val="1600"/>
              </a:spcBef>
              <a:spcAft>
                <a:spcPts val="0"/>
              </a:spcAft>
              <a:buSzPts val="1400"/>
              <a:buChar char="●"/>
              <a:defRPr/>
            </a:lvl4pPr>
            <a:lvl5pPr marL="2286000" lvl="4" indent="-317500" algn="l">
              <a:lnSpc>
                <a:spcPct val="115000"/>
              </a:lnSpc>
              <a:spcBef>
                <a:spcPts val="1600"/>
              </a:spcBef>
              <a:spcAft>
                <a:spcPts val="0"/>
              </a:spcAft>
              <a:buSzPts val="1400"/>
              <a:buChar char="○"/>
              <a:defRPr/>
            </a:lvl5pPr>
            <a:lvl6pPr marL="2743200" lvl="5" indent="-317500" algn="l">
              <a:lnSpc>
                <a:spcPct val="115000"/>
              </a:lnSpc>
              <a:spcBef>
                <a:spcPts val="1600"/>
              </a:spcBef>
              <a:spcAft>
                <a:spcPts val="0"/>
              </a:spcAft>
              <a:buSzPts val="1400"/>
              <a:buChar char="■"/>
              <a:defRPr/>
            </a:lvl6pPr>
            <a:lvl7pPr marL="3200400" lvl="6" indent="-317500" algn="l">
              <a:lnSpc>
                <a:spcPct val="115000"/>
              </a:lnSpc>
              <a:spcBef>
                <a:spcPts val="1600"/>
              </a:spcBef>
              <a:spcAft>
                <a:spcPts val="0"/>
              </a:spcAft>
              <a:buSzPts val="1400"/>
              <a:buChar char="●"/>
              <a:defRPr/>
            </a:lvl7pPr>
            <a:lvl8pPr marL="3657600" lvl="7" indent="-317500" algn="l">
              <a:lnSpc>
                <a:spcPct val="115000"/>
              </a:lnSpc>
              <a:spcBef>
                <a:spcPts val="1600"/>
              </a:spcBef>
              <a:spcAft>
                <a:spcPts val="0"/>
              </a:spcAft>
              <a:buSzPts val="1400"/>
              <a:buChar char="○"/>
              <a:defRPr/>
            </a:lvl8pPr>
            <a:lvl9pPr marL="4114800" lvl="8" indent="-317500" algn="l">
              <a:lnSpc>
                <a:spcPct val="115000"/>
              </a:lnSpc>
              <a:spcBef>
                <a:spcPts val="1600"/>
              </a:spcBef>
              <a:spcAft>
                <a:spcPts val="1600"/>
              </a:spcAft>
              <a:buSzPts val="1400"/>
              <a:buChar char="■"/>
              <a:defRPr/>
            </a:lvl9pPr>
          </a:lstStyle>
          <a:p>
            <a:endParaRPr/>
          </a:p>
        </p:txBody>
      </p:sp>
      <p:sp>
        <p:nvSpPr>
          <p:cNvPr id="40" name="Google Shape;40;p9"/>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41"/>
        <p:cNvGrpSpPr/>
        <p:nvPr/>
      </p:nvGrpSpPr>
      <p:grpSpPr>
        <a:xfrm>
          <a:off x="0" y="0"/>
          <a:ext cx="0" cy="0"/>
          <a:chOff x="0" y="0"/>
          <a:chExt cx="0" cy="0"/>
        </a:xfrm>
      </p:grpSpPr>
      <p:sp>
        <p:nvSpPr>
          <p:cNvPr id="42" name="Google Shape;42;p10"/>
          <p:cNvSpPr txBox="1">
            <a:spLocks noGrp="1"/>
          </p:cNvSpPr>
          <p:nvPr>
            <p:ph type="body" idx="1"/>
          </p:nvPr>
        </p:nvSpPr>
        <p:spPr>
          <a:xfrm>
            <a:off x="311700" y="4230575"/>
            <a:ext cx="5998800" cy="605100"/>
          </a:xfrm>
          <a:prstGeom prst="rect">
            <a:avLst/>
          </a:prstGeom>
          <a:noFill/>
          <a:ln>
            <a:noFill/>
          </a:ln>
        </p:spPr>
        <p:txBody>
          <a:bodyPr spcFirstLastPara="1" wrap="square" lIns="91425" tIns="91425" rIns="91425" bIns="91425" anchor="ctr" anchorCtr="0">
            <a:noAutofit/>
          </a:bodyPr>
          <a:lstStyle>
            <a:lvl1pPr marL="457200" lvl="0" indent="-228600" algn="l">
              <a:lnSpc>
                <a:spcPct val="100000"/>
              </a:lnSpc>
              <a:spcBef>
                <a:spcPts val="0"/>
              </a:spcBef>
              <a:spcAft>
                <a:spcPts val="0"/>
              </a:spcAft>
              <a:buSzPts val="1800"/>
              <a:buNone/>
              <a:defRPr/>
            </a:lvl1pPr>
          </a:lstStyle>
          <a:p>
            <a:endParaRPr/>
          </a:p>
        </p:txBody>
      </p:sp>
      <p:sp>
        <p:nvSpPr>
          <p:cNvPr id="43" name="Google Shape;43;p10"/>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simple-light-2">
    <p:bg>
      <p:bgPr>
        <a:solidFill>
          <a:schemeClr val="lt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Autofit/>
          </a:bodyPr>
          <a:lstStyle>
            <a:lvl1pPr marR="0" lvl="0"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1pPr>
            <a:lvl2pPr marR="0" lvl="1"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2pPr>
            <a:lvl3pPr marR="0" lvl="2"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3pPr>
            <a:lvl4pPr marR="0" lvl="3"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4pPr>
            <a:lvl5pPr marR="0" lvl="4"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5pPr>
            <a:lvl6pPr marR="0" lvl="5"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6pPr>
            <a:lvl7pPr marR="0" lvl="6"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7pPr>
            <a:lvl8pPr marR="0" lvl="7"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8pPr>
            <a:lvl9pPr marR="0" lvl="8" algn="l" rtl="0">
              <a:lnSpc>
                <a:spcPct val="100000"/>
              </a:lnSpc>
              <a:spcBef>
                <a:spcPts val="0"/>
              </a:spcBef>
              <a:spcAft>
                <a:spcPts val="0"/>
              </a:spcAft>
              <a:buClr>
                <a:schemeClr val="dk1"/>
              </a:buClr>
              <a:buSzPts val="2800"/>
              <a:buFont typeface="Arial"/>
              <a:buNone/>
              <a:defRPr sz="2800" b="0" i="0" u="none" strike="noStrike" cap="none">
                <a:solidFill>
                  <a:schemeClr val="dk1"/>
                </a:solidFill>
                <a:latin typeface="Arial"/>
                <a:ea typeface="Arial"/>
                <a:cs typeface="Arial"/>
                <a:sym typeface="Arial"/>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Autofit/>
          </a:bodyPr>
          <a:lstStyle>
            <a:lvl1pPr marL="457200" marR="0" lvl="0" indent="-342900" algn="l" rtl="0">
              <a:lnSpc>
                <a:spcPct val="115000"/>
              </a:lnSpc>
              <a:spcBef>
                <a:spcPts val="0"/>
              </a:spcBef>
              <a:spcAft>
                <a:spcPts val="0"/>
              </a:spcAft>
              <a:buClr>
                <a:schemeClr val="dk2"/>
              </a:buClr>
              <a:buSzPts val="1800"/>
              <a:buFont typeface="Arial"/>
              <a:buChar char="●"/>
              <a:defRPr sz="1800" b="0" i="0" u="none" strike="noStrike" cap="none">
                <a:solidFill>
                  <a:schemeClr val="dk2"/>
                </a:solidFill>
                <a:latin typeface="Arial"/>
                <a:ea typeface="Arial"/>
                <a:cs typeface="Arial"/>
                <a:sym typeface="Arial"/>
              </a:defRPr>
            </a:lvl1pPr>
            <a:lvl2pPr marL="914400" marR="0" lvl="1"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2pPr>
            <a:lvl3pPr marL="1371600" marR="0" lvl="2"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3pPr>
            <a:lvl4pPr marL="1828800" marR="0" lvl="3"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4pPr>
            <a:lvl5pPr marL="2286000" marR="0" lvl="4"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5pPr>
            <a:lvl6pPr marL="2743200" marR="0" lvl="5"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6pPr>
            <a:lvl7pPr marL="3200400" marR="0" lvl="6"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7pPr>
            <a:lvl8pPr marL="3657600" marR="0" lvl="7" indent="-317500" algn="l" rtl="0">
              <a:lnSpc>
                <a:spcPct val="115000"/>
              </a:lnSpc>
              <a:spcBef>
                <a:spcPts val="1600"/>
              </a:spcBef>
              <a:spcAft>
                <a:spcPts val="0"/>
              </a:spcAft>
              <a:buClr>
                <a:schemeClr val="dk2"/>
              </a:buClr>
              <a:buSzPts val="1400"/>
              <a:buFont typeface="Arial"/>
              <a:buChar char="○"/>
              <a:defRPr sz="1400" b="0" i="0" u="none" strike="noStrike" cap="none">
                <a:solidFill>
                  <a:schemeClr val="dk2"/>
                </a:solidFill>
                <a:latin typeface="Arial"/>
                <a:ea typeface="Arial"/>
                <a:cs typeface="Arial"/>
                <a:sym typeface="Arial"/>
              </a:defRPr>
            </a:lvl8pPr>
            <a:lvl9pPr marL="4114800" marR="0" lvl="8" indent="-317500" algn="l" rtl="0">
              <a:lnSpc>
                <a:spcPct val="115000"/>
              </a:lnSpc>
              <a:spcBef>
                <a:spcPts val="1600"/>
              </a:spcBef>
              <a:spcAft>
                <a:spcPts val="1600"/>
              </a:spcAft>
              <a:buClr>
                <a:schemeClr val="dk2"/>
              </a:buClr>
              <a:buSzPts val="1400"/>
              <a:buFont typeface="Arial"/>
              <a:buChar char="■"/>
              <a:defRPr sz="1400" b="0" i="0" u="none" strike="noStrike" cap="none">
                <a:solidFill>
                  <a:schemeClr val="dk2"/>
                </a:solidFill>
                <a:latin typeface="Arial"/>
                <a:ea typeface="Arial"/>
                <a:cs typeface="Arial"/>
                <a:sym typeface="Arial"/>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Autofit/>
          </a:bodyPr>
          <a:lstStyle>
            <a:lvl1pPr marL="0" marR="0" lvl="0"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000"/>
              <a:buFont typeface="Arial"/>
              <a:buNone/>
              <a:defRPr sz="1000" b="0" i="0" u="none" strike="noStrike" cap="none">
                <a:solidFill>
                  <a:schemeClr val="dk2"/>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pPr marL="0" lvl="0" indent="0" algn="r" rtl="0">
                <a:spcBef>
                  <a:spcPts val="0"/>
                </a:spcBef>
                <a:spcAft>
                  <a:spcPts val="0"/>
                </a:spcAft>
                <a:buNone/>
              </a:pPr>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comments" Target="../comments/comment1.xml"/><Relationship Id="rId4" Type="http://schemas.openxmlformats.org/officeDocument/2006/relationships/image" Target="../media/image2.jpeg"/></Relationships>
</file>

<file path=ppt/slides/_rels/slide2.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notesSlide" Target="../notesSlides/notesSlide9.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53"/>
        <p:cNvGrpSpPr/>
        <p:nvPr/>
      </p:nvGrpSpPr>
      <p:grpSpPr>
        <a:xfrm>
          <a:off x="0" y="0"/>
          <a:ext cx="0" cy="0"/>
          <a:chOff x="0" y="0"/>
          <a:chExt cx="0" cy="0"/>
        </a:xfrm>
      </p:grpSpPr>
      <p:pic>
        <p:nvPicPr>
          <p:cNvPr id="54" name="Google Shape;54;p13"/>
          <p:cNvPicPr preferRelativeResize="0"/>
          <p:nvPr/>
        </p:nvPicPr>
        <p:blipFill rotWithShape="1">
          <a:blip r:embed="rId3">
            <a:alphaModFix/>
          </a:blip>
          <a:srcRect/>
          <a:stretch/>
        </p:blipFill>
        <p:spPr>
          <a:xfrm>
            <a:off x="0" y="3777621"/>
            <a:ext cx="9144000" cy="1365879"/>
          </a:xfrm>
          <a:prstGeom prst="rect">
            <a:avLst/>
          </a:prstGeom>
          <a:noFill/>
          <a:ln>
            <a:noFill/>
          </a:ln>
        </p:spPr>
      </p:pic>
      <p:pic>
        <p:nvPicPr>
          <p:cNvPr id="55" name="Google Shape;55;p13"/>
          <p:cNvPicPr preferRelativeResize="0"/>
          <p:nvPr/>
        </p:nvPicPr>
        <p:blipFill rotWithShape="1">
          <a:blip r:embed="rId4">
            <a:alphaModFix/>
          </a:blip>
          <a:srcRect/>
          <a:stretch/>
        </p:blipFill>
        <p:spPr>
          <a:xfrm>
            <a:off x="7904900" y="105700"/>
            <a:ext cx="1170475" cy="1170475"/>
          </a:xfrm>
          <a:prstGeom prst="rect">
            <a:avLst/>
          </a:prstGeom>
          <a:noFill/>
          <a:ln>
            <a:noFill/>
          </a:ln>
        </p:spPr>
      </p:pic>
      <p:sp>
        <p:nvSpPr>
          <p:cNvPr id="56" name="Google Shape;56;p13"/>
          <p:cNvSpPr txBox="1"/>
          <p:nvPr/>
        </p:nvSpPr>
        <p:spPr>
          <a:xfrm>
            <a:off x="615821" y="1531705"/>
            <a:ext cx="7697756" cy="1015552"/>
          </a:xfrm>
          <a:prstGeom prst="rect">
            <a:avLst/>
          </a:prstGeom>
          <a:noFill/>
          <a:ln>
            <a:noFill/>
          </a:ln>
        </p:spPr>
        <p:txBody>
          <a:bodyPr spcFirstLastPara="1" wrap="square" lIns="91425" tIns="91425" rIns="91425" bIns="91425" anchor="t" anchorCtr="0">
            <a:noAutofit/>
          </a:bodyPr>
          <a:lstStyle/>
          <a:p>
            <a:pPr lvl="0" algn="ctr">
              <a:buSzPts val="3100"/>
            </a:pPr>
            <a:r>
              <a:rPr lang="en-US" sz="3000" b="1" dirty="0" smtClean="0">
                <a:solidFill>
                  <a:srgbClr val="FF0000"/>
                </a:solidFill>
                <a:latin typeface="Calibri" pitchFamily="34" charset="0"/>
                <a:cs typeface="Calibri" pitchFamily="34" charset="0"/>
              </a:rPr>
              <a:t>WATER POLLUTION AND ITS CONTROL,</a:t>
            </a:r>
          </a:p>
          <a:p>
            <a:pPr lvl="0" algn="ctr">
              <a:buSzPts val="3100"/>
            </a:pPr>
            <a:r>
              <a:rPr lang="en-US" sz="3000" b="1" dirty="0" smtClean="0">
                <a:solidFill>
                  <a:srgbClr val="FF0000"/>
                </a:solidFill>
                <a:latin typeface="Calibri" pitchFamily="34" charset="0"/>
                <a:cs typeface="Calibri" pitchFamily="34" charset="0"/>
              </a:rPr>
              <a:t>CASE STUDY</a:t>
            </a:r>
            <a:r>
              <a:rPr lang="en-US" sz="2800" b="1" dirty="0" smtClean="0">
                <a:latin typeface="Arial Black" pitchFamily="34" charset="0"/>
              </a:rPr>
              <a:t>	</a:t>
            </a:r>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r>
              <a:rPr lang="en-US" sz="2800" b="1" dirty="0" smtClean="0">
                <a:latin typeface="Calibri" pitchFamily="34" charset="0"/>
                <a:cs typeface="Calibri" pitchFamily="34" charset="0"/>
              </a:rPr>
              <a:t>	</a:t>
            </a:r>
          </a:p>
          <a:p>
            <a:endParaRPr lang="en-US" sz="2800" b="1" dirty="0" smtClean="0">
              <a:latin typeface="Calibri" pitchFamily="34" charset="0"/>
              <a:cs typeface="Calibri" pitchFamily="34" charset="0"/>
            </a:endParaRPr>
          </a:p>
          <a:p>
            <a:r>
              <a:rPr lang="en-US" sz="2800" b="1" dirty="0" smtClean="0">
                <a:latin typeface="Calibri" pitchFamily="34" charset="0"/>
                <a:cs typeface="Calibri" pitchFamily="34" charset="0"/>
              </a:rPr>
              <a:t>	</a:t>
            </a:r>
          </a:p>
          <a:p>
            <a:pPr algn="ctr">
              <a:buSzPts val="3100"/>
            </a:pPr>
            <a:endParaRPr sz="2900" b="1" i="0" u="none" strike="noStrike" cap="none">
              <a:solidFill>
                <a:srgbClr val="FF0000"/>
              </a:solidFill>
              <a:latin typeface="Calibri"/>
              <a:ea typeface="Calibri"/>
              <a:cs typeface="Calibri"/>
              <a:sym typeface="Calibri"/>
            </a:endParaRPr>
          </a:p>
          <a:p>
            <a:pPr marL="0" marR="0" lvl="0" indent="0" algn="ctr" rtl="0">
              <a:lnSpc>
                <a:spcPct val="100000"/>
              </a:lnSpc>
              <a:spcBef>
                <a:spcPts val="0"/>
              </a:spcBef>
              <a:spcAft>
                <a:spcPts val="0"/>
              </a:spcAft>
              <a:buClr>
                <a:srgbClr val="000000"/>
              </a:buClr>
              <a:buSzPts val="3100"/>
              <a:buFont typeface="Arial"/>
              <a:buNone/>
            </a:pPr>
            <a:endParaRPr sz="2500" b="0" i="0" u="none" strike="noStrike" cap="none">
              <a:solidFill>
                <a:srgbClr val="000000"/>
              </a:solidFill>
              <a:latin typeface="Calibri"/>
              <a:ea typeface="Calibri"/>
              <a:cs typeface="Calibri"/>
              <a:sym typeface="Calibri"/>
            </a:endParaRPr>
          </a:p>
        </p:txBody>
      </p:sp>
      <p:sp>
        <p:nvSpPr>
          <p:cNvPr id="57" name="Google Shape;57;p13"/>
          <p:cNvSpPr txBox="1"/>
          <p:nvPr/>
        </p:nvSpPr>
        <p:spPr>
          <a:xfrm>
            <a:off x="2024742" y="3000946"/>
            <a:ext cx="5999585" cy="1188499"/>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endParaRPr lang="en" b="1" dirty="0" smtClean="0"/>
          </a:p>
          <a:p>
            <a:pPr marL="0" lvl="0" indent="0" algn="l" rtl="0">
              <a:spcBef>
                <a:spcPts val="0"/>
              </a:spcBef>
              <a:spcAft>
                <a:spcPts val="0"/>
              </a:spcAft>
              <a:buNone/>
            </a:pPr>
            <a:r>
              <a:rPr lang="en" b="1" dirty="0" smtClean="0"/>
              <a:t>SUBJECT </a:t>
            </a:r>
            <a:r>
              <a:rPr lang="en" b="1" dirty="0"/>
              <a:t>: </a:t>
            </a:r>
            <a:r>
              <a:rPr lang="en" b="1" dirty="0" smtClean="0"/>
              <a:t>BIOLOGY</a:t>
            </a:r>
            <a:endParaRPr b="1"/>
          </a:p>
          <a:p>
            <a:pPr marL="0" lvl="0" indent="0" algn="l" rtl="0">
              <a:spcBef>
                <a:spcPts val="0"/>
              </a:spcBef>
              <a:spcAft>
                <a:spcPts val="0"/>
              </a:spcAft>
              <a:buNone/>
            </a:pPr>
            <a:r>
              <a:rPr lang="en" b="1" dirty="0"/>
              <a:t>CHAPTER NUMBER</a:t>
            </a:r>
            <a:r>
              <a:rPr lang="en" b="1" dirty="0" smtClean="0"/>
              <a:t>: 16</a:t>
            </a:r>
          </a:p>
          <a:p>
            <a:pPr marL="0" lvl="0" indent="0" algn="l" rtl="0">
              <a:spcBef>
                <a:spcPts val="0"/>
              </a:spcBef>
              <a:spcAft>
                <a:spcPts val="0"/>
              </a:spcAft>
              <a:buNone/>
            </a:pPr>
            <a:r>
              <a:rPr lang="en" b="1" dirty="0" smtClean="0"/>
              <a:t>CHAPTER </a:t>
            </a:r>
            <a:r>
              <a:rPr lang="en" b="1" dirty="0"/>
              <a:t>NAME </a:t>
            </a:r>
            <a:r>
              <a:rPr lang="en" b="1" dirty="0" smtClean="0"/>
              <a:t>: ENVIRONMENTAL ISSUES </a:t>
            </a:r>
            <a:endParaRPr b="1"/>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297080" y="453001"/>
            <a:ext cx="7130087" cy="508053"/>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WATER POLLUTION:</a:t>
            </a:r>
            <a:r>
              <a:rPr lang="en-GB" sz="2200" b="1" dirty="0" smtClean="0">
                <a:solidFill>
                  <a:srgbClr val="FF0000"/>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270588" y="858415"/>
            <a:ext cx="8500187" cy="3970318"/>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Water bodies are lifeline of human beings as well as other animals.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Due to disposal of all kinds of waste and other anthropogenic actions the  ponds, lakes ,stream, river, estuaries and oceans are becoming polluted in several parts of world. The Government of India has passed the Water (Prevention and Control of Pollution) Act, 1974 to protect the water resources.</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Domestic Sewage and Industrial Effluents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sewage that comes out from house and office makes the domestic sewage. A mere 0.1% impurities make domestic sewage unfit for human use.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Solid wastes are relatively easy to remove but dissolved salts as nitrates, phosphates and other nutrients and toxic metal ions and organic compounds present in domestic wastes are comparatively difficult to remove.</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Domestic sewage mainly contains biodegradable organic matter, which can be easily  decomposed by microbes like bacteria and fungi. They use organic wastes as nutrients.</a:t>
            </a: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27708" y="723587"/>
            <a:ext cx="7130087" cy="508054"/>
          </a:xfrm>
          <a:prstGeom prst="rect">
            <a:avLst/>
          </a:prstGeom>
          <a:noFill/>
          <a:ln>
            <a:noFill/>
          </a:ln>
        </p:spPr>
        <p:txBody>
          <a:bodyPr spcFirstLastPara="1" wrap="square" lIns="91425" tIns="91425" rIns="91425" bIns="91425" anchor="t" anchorCtr="0">
            <a:noAutofit/>
          </a:bodyPr>
          <a:lstStyle/>
          <a:p>
            <a:pPr>
              <a:buSzPts val="1800"/>
            </a:pPr>
            <a:r>
              <a:rPr lang="en-US" sz="2200" b="1" dirty="0" smtClean="0">
                <a:solidFill>
                  <a:srgbClr val="FF0000"/>
                </a:solidFill>
              </a:rPr>
              <a:t>WATER POLLUTION :</a:t>
            </a:r>
            <a:r>
              <a:rPr lang="en-GB" sz="2200" b="1" dirty="0" smtClean="0">
                <a:solidFill>
                  <a:srgbClr val="FF0000"/>
                </a:solidFill>
                <a:latin typeface="Calibri" pitchFamily="34" charset="0"/>
                <a:cs typeface="Calibri" pitchFamily="34" charset="0"/>
              </a:rPr>
              <a:t> </a:t>
            </a:r>
          </a:p>
          <a:p>
            <a:pPr>
              <a:buSzPts val="1800"/>
            </a:pPr>
            <a:endParaRPr lang="en-GB" sz="2200" b="1" dirty="0" smtClean="0">
              <a:solidFill>
                <a:srgbClr val="FF0000"/>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587828"/>
            <a:ext cx="8033658" cy="523220"/>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8" name="TextBox 7"/>
          <p:cNvSpPr txBox="1"/>
          <p:nvPr/>
        </p:nvSpPr>
        <p:spPr>
          <a:xfrm>
            <a:off x="457200" y="1268963"/>
            <a:ext cx="8248261" cy="3108543"/>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r>
              <a:rPr lang="en-US" dirty="0" smtClean="0">
                <a:latin typeface="Calibri" pitchFamily="34" charset="0"/>
                <a:cs typeface="Calibri" pitchFamily="34" charset="0"/>
              </a:rPr>
              <a:t>Biological Oxygen Demand (BOD) :</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The microbes that decompose organic wastes in water bodies consume a lot of oxygen that result into sharp decline in dissolved oxygen downstream from the point of sewage discharge. This causes mortality of fish and other aquatic creatures.</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BOD refer to the amount of oxygen that would be consumed if all the organic matter is one litre of water were oxidized by bacteria. </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The BOD test measures the rate of uptake of oxygen by micro-organisms in a sample of water. Indirectly BOD is a measure of the organic matter present in the water. The greater the BOD of waste water, more is its polluting potential</a:t>
            </a:r>
            <a:r>
              <a:rPr lang="en-US" dirty="0" smtClean="0"/>
              <a:t>.</a:t>
            </a:r>
            <a:endParaRPr lang="en-US" dirty="0" smtClean="0">
              <a:latin typeface="Calibri" pitchFamily="34" charset="0"/>
              <a:cs typeface="Calibri" pitchFamily="34" charset="0"/>
            </a:endParaRPr>
          </a:p>
          <a:p>
            <a:pPr algn="just"/>
            <a:endParaRPr lang="en-US" dirty="0" smtClean="0">
              <a:latin typeface="Calibri" pitchFamily="34" charset="0"/>
              <a:cs typeface="Calibri" pitchFamily="34" charset="0"/>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74361" y="658273"/>
            <a:ext cx="7130087" cy="703997"/>
          </a:xfrm>
          <a:prstGeom prst="rect">
            <a:avLst/>
          </a:prstGeom>
          <a:noFill/>
          <a:ln>
            <a:noFill/>
          </a:ln>
        </p:spPr>
        <p:txBody>
          <a:bodyPr spcFirstLastPara="1" wrap="square" lIns="91425" tIns="91425" rIns="91425" bIns="91425" anchor="t" anchorCtr="0">
            <a:noAutofit/>
          </a:bodyPr>
          <a:lstStyle/>
          <a:p>
            <a:pPr>
              <a:buSzPts val="1800"/>
            </a:pP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1119673"/>
            <a:ext cx="8276253" cy="3323987"/>
          </a:xfrm>
          <a:prstGeom prst="rect">
            <a:avLst/>
          </a:prstGeom>
          <a:noFill/>
        </p:spPr>
        <p:txBody>
          <a:bodyPr wrap="square" rtlCol="0">
            <a:spAutoFit/>
          </a:bodyPr>
          <a:lstStyle/>
          <a:p>
            <a:r>
              <a:rPr lang="en-US" dirty="0" smtClean="0">
                <a:latin typeface="Calibri" pitchFamily="34" charset="0"/>
                <a:cs typeface="Calibri" pitchFamily="34" charset="0"/>
              </a:rPr>
              <a:t>Algal Bloom :</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Presence of large amount of organic nutrients in water causes excessive growth of </a:t>
            </a:r>
            <a:r>
              <a:rPr lang="en-US" dirty="0" err="1" smtClean="0">
                <a:latin typeface="Calibri" pitchFamily="34" charset="0"/>
                <a:cs typeface="Calibri" pitchFamily="34" charset="0"/>
              </a:rPr>
              <a:t>planktonic</a:t>
            </a:r>
            <a:r>
              <a:rPr lang="en-US" dirty="0" smtClean="0">
                <a:latin typeface="Calibri" pitchFamily="34" charset="0"/>
                <a:cs typeface="Calibri" pitchFamily="34" charset="0"/>
              </a:rPr>
              <a:t> or free floating algae called algal bloom. </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Due to this colour of water bodies get changed. This may cause deterioration of the water quality and fish mortality.</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Water hyacinth (</a:t>
            </a:r>
            <a:r>
              <a:rPr lang="en-US" i="1" dirty="0" smtClean="0">
                <a:latin typeface="Calibri" pitchFamily="34" charset="0"/>
                <a:cs typeface="Calibri" pitchFamily="34" charset="0"/>
              </a:rPr>
              <a:t>Eichhornia  crassipes</a:t>
            </a:r>
            <a:r>
              <a:rPr lang="en-US" dirty="0" smtClean="0">
                <a:latin typeface="Calibri" pitchFamily="34" charset="0"/>
                <a:cs typeface="Calibri" pitchFamily="34" charset="0"/>
              </a:rPr>
              <a:t>) is the world’s most problematic aquatic weed. </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They are introduced into India for their beautiful  flowers that have caused havoc by their excessive growth by causing blocks in our water bodies. This weed is commonly known as  ‘Terror of Bengal’.</a:t>
            </a:r>
          </a:p>
          <a:p>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p:txBody>
      </p:sp>
      <p:sp>
        <p:nvSpPr>
          <p:cNvPr id="6" name="TextBox 5"/>
          <p:cNvSpPr txBox="1"/>
          <p:nvPr/>
        </p:nvSpPr>
        <p:spPr>
          <a:xfrm>
            <a:off x="382556" y="643811"/>
            <a:ext cx="5850294" cy="430887"/>
          </a:xfrm>
          <a:prstGeom prst="rect">
            <a:avLst/>
          </a:prstGeom>
          <a:noFill/>
        </p:spPr>
        <p:txBody>
          <a:bodyPr wrap="square" rtlCol="0">
            <a:spAutoFit/>
          </a:bodyPr>
          <a:lstStyle/>
          <a:p>
            <a:r>
              <a:rPr lang="en-US" sz="2200" b="1" dirty="0" smtClean="0">
                <a:solidFill>
                  <a:srgbClr val="FF0000"/>
                </a:solidFill>
              </a:rPr>
              <a:t>WATER POLLUTION</a:t>
            </a:r>
            <a:endParaRPr lang="en-US" sz="2200" dirty="0"/>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74361" y="658273"/>
            <a:ext cx="7130087" cy="703997"/>
          </a:xfrm>
          <a:prstGeom prst="rect">
            <a:avLst/>
          </a:prstGeom>
          <a:noFill/>
          <a:ln>
            <a:noFill/>
          </a:ln>
        </p:spPr>
        <p:txBody>
          <a:bodyPr spcFirstLastPara="1" wrap="square" lIns="91425" tIns="91425" rIns="91425" bIns="91425" anchor="t" anchorCtr="0">
            <a:noAutofit/>
          </a:bodyPr>
          <a:lstStyle/>
          <a:p>
            <a:pPr>
              <a:buSzPts val="1800"/>
            </a:pP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29207" y="1119673"/>
            <a:ext cx="8276253" cy="3108543"/>
          </a:xfrm>
          <a:prstGeom prst="rect">
            <a:avLst/>
          </a:prstGeom>
          <a:noFill/>
        </p:spPr>
        <p:txBody>
          <a:bodyPr wrap="square" rtlCol="0">
            <a:spAutoFit/>
          </a:bodyPr>
          <a:lstStyle/>
          <a:p>
            <a:endParaRPr lang="en-US" dirty="0" smtClean="0">
              <a:latin typeface="Calibri" pitchFamily="34" charset="0"/>
              <a:cs typeface="Calibri" pitchFamily="34" charset="0"/>
            </a:endParaRPr>
          </a:p>
          <a:p>
            <a:r>
              <a:rPr lang="en-US" dirty="0" smtClean="0">
                <a:latin typeface="Calibri" pitchFamily="34" charset="0"/>
                <a:cs typeface="Calibri" pitchFamily="34" charset="0"/>
              </a:rPr>
              <a:t>Biomagnification or Biological Magnification :</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Toxic wastes present in industrial wastes and water from farmhouse containing pesticides and weedicides enters the food chain of aquatic organisms. The increase in concentration of toxicant at each successive trophic levels is called biological magnification. </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The most common toxicant that get accumulated at successive trophic levels includes DDT and Mercury.</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 High concentrations of DDT disturb calcium metabolism in birds, which causes thinning of eggshell and their premature breaking, eventually causing decline in bird populations.</a:t>
            </a:r>
          </a:p>
          <a:p>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a:p>
            <a:endParaRPr lang="en-US" dirty="0" smtClean="0">
              <a:latin typeface="Calibri" pitchFamily="34" charset="0"/>
              <a:cs typeface="Calibri" pitchFamily="34" charset="0"/>
            </a:endParaRPr>
          </a:p>
        </p:txBody>
      </p:sp>
      <p:sp>
        <p:nvSpPr>
          <p:cNvPr id="6" name="TextBox 5"/>
          <p:cNvSpPr txBox="1"/>
          <p:nvPr/>
        </p:nvSpPr>
        <p:spPr>
          <a:xfrm>
            <a:off x="382556" y="643811"/>
            <a:ext cx="5850294" cy="430887"/>
          </a:xfrm>
          <a:prstGeom prst="rect">
            <a:avLst/>
          </a:prstGeom>
          <a:noFill/>
        </p:spPr>
        <p:txBody>
          <a:bodyPr wrap="square" rtlCol="0">
            <a:spAutoFit/>
          </a:bodyPr>
          <a:lstStyle/>
          <a:p>
            <a:r>
              <a:rPr lang="en-US" sz="2200" b="1" dirty="0" smtClean="0">
                <a:solidFill>
                  <a:srgbClr val="FF0000"/>
                </a:solidFill>
              </a:rPr>
              <a:t>WATER POLLUTION</a:t>
            </a:r>
            <a:endParaRPr lang="en-US" sz="2200" dirty="0"/>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74361" y="658273"/>
            <a:ext cx="7130087" cy="703997"/>
          </a:xfrm>
          <a:prstGeom prst="rect">
            <a:avLst/>
          </a:prstGeom>
          <a:noFill/>
          <a:ln>
            <a:noFill/>
          </a:ln>
        </p:spPr>
        <p:txBody>
          <a:bodyPr spcFirstLastPara="1" wrap="square" lIns="91425" tIns="91425" rIns="91425" bIns="91425" anchor="t" anchorCtr="0">
            <a:noAutofit/>
          </a:bodyPr>
          <a:lstStyle/>
          <a:p>
            <a:pPr>
              <a:buSzPts val="1800"/>
            </a:pP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01215" y="1026367"/>
            <a:ext cx="8276253" cy="3754874"/>
          </a:xfrm>
          <a:prstGeom prst="rect">
            <a:avLst/>
          </a:prstGeom>
          <a:noFill/>
        </p:spPr>
        <p:txBody>
          <a:bodyPr wrap="square" rtlCol="0">
            <a:spAutoFit/>
          </a:bodyPr>
          <a:lstStyle/>
          <a:p>
            <a:r>
              <a:rPr lang="en-US" dirty="0" smtClean="0">
                <a:latin typeface="Calibri" pitchFamily="34" charset="0"/>
                <a:cs typeface="Calibri" pitchFamily="34" charset="0"/>
              </a:rPr>
              <a:t>Eutrophication :</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It is the natural aging of a lake by biological enrichment of its water. Due to addition of nutrients such as nitrogen and phosphorus that encourage the growth of aquatic organism the accumulation of organic remains in course of time leads to shall lowing of lake. </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Over the centuries the silt and organic debris piles up at the bottom of lake and encourage the growth of marsh plants in the shallow and begin to fill in the original lake basin. Eventually large masses of floating plants grows and finally converting into land.</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The pollutants from man’s activities such as effluents from the industries and homes radically accelerate the aging of lake. This phenomenon is called Cultural or Accelerated Eutrophication . </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Main contaminants include nitrates, phosphates that act as plant nutrients. They increase  the growth of algae, causing unsightly scum and unpleasant odors, and depleting the dissolved oxygen of water which is important for other aquatic life.</a:t>
            </a:r>
          </a:p>
          <a:p>
            <a:pPr algn="just"/>
            <a:endParaRPr lang="en-US" dirty="0">
              <a:latin typeface="Calibri" pitchFamily="34" charset="0"/>
              <a:cs typeface="Calibri" pitchFamily="34" charset="0"/>
            </a:endParaRPr>
          </a:p>
        </p:txBody>
      </p:sp>
      <p:sp>
        <p:nvSpPr>
          <p:cNvPr id="6" name="TextBox 5"/>
          <p:cNvSpPr txBox="1"/>
          <p:nvPr/>
        </p:nvSpPr>
        <p:spPr>
          <a:xfrm>
            <a:off x="373225" y="606490"/>
            <a:ext cx="5850294" cy="430887"/>
          </a:xfrm>
          <a:prstGeom prst="rect">
            <a:avLst/>
          </a:prstGeom>
          <a:noFill/>
        </p:spPr>
        <p:txBody>
          <a:bodyPr wrap="square" rtlCol="0">
            <a:spAutoFit/>
          </a:bodyPr>
          <a:lstStyle/>
          <a:p>
            <a:r>
              <a:rPr lang="en-US" sz="2200" b="1" dirty="0" smtClean="0">
                <a:solidFill>
                  <a:srgbClr val="FF0000"/>
                </a:solidFill>
              </a:rPr>
              <a:t>WATER POLLUTION</a:t>
            </a:r>
            <a:endParaRPr lang="en-US" sz="2200" dirty="0"/>
          </a:p>
        </p:txBody>
      </p:sp>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74361" y="658273"/>
            <a:ext cx="7130087" cy="703997"/>
          </a:xfrm>
          <a:prstGeom prst="rect">
            <a:avLst/>
          </a:prstGeom>
          <a:noFill/>
          <a:ln>
            <a:noFill/>
          </a:ln>
        </p:spPr>
        <p:txBody>
          <a:bodyPr spcFirstLastPara="1" wrap="square" lIns="91425" tIns="91425" rIns="91425" bIns="91425" anchor="t" anchorCtr="0">
            <a:noAutofit/>
          </a:bodyPr>
          <a:lstStyle/>
          <a:p>
            <a:pPr>
              <a:buSzPts val="1800"/>
            </a:pP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251927" y="923730"/>
            <a:ext cx="8640147" cy="3754874"/>
          </a:xfrm>
          <a:prstGeom prst="rect">
            <a:avLst/>
          </a:prstGeom>
          <a:noFill/>
        </p:spPr>
        <p:txBody>
          <a:bodyPr wrap="square" rtlCol="0">
            <a:spAutoFit/>
          </a:bodyPr>
          <a:lstStyle/>
          <a:p>
            <a:r>
              <a:rPr lang="en-US" dirty="0" smtClean="0">
                <a:latin typeface="Calibri" pitchFamily="34" charset="0"/>
                <a:cs typeface="Calibri" pitchFamily="34" charset="0"/>
              </a:rPr>
              <a:t>Integrated Waste Water Treatment :</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Wastewater including sewage can be treated in an integrated way, by combining artificial and natural processes. An example of such an initiative is the town of Arcata, situated along the northern coast of California .</a:t>
            </a:r>
          </a:p>
          <a:p>
            <a:r>
              <a:rPr lang="en-US" dirty="0" smtClean="0">
                <a:latin typeface="Calibri" pitchFamily="34" charset="0"/>
                <a:cs typeface="Calibri" pitchFamily="34" charset="0"/>
              </a:rPr>
              <a:t>The native people in collabaration with Humboldt State University created an integrated waste water treatment process within a natural system. </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The cleaning occurs in two stages –</a:t>
            </a:r>
          </a:p>
          <a:p>
            <a:r>
              <a:rPr lang="en-US" dirty="0" smtClean="0">
                <a:latin typeface="Calibri" pitchFamily="34" charset="0"/>
                <a:cs typeface="Calibri" pitchFamily="34" charset="0"/>
              </a:rPr>
              <a:t>(a) the conventional sedimentation, filtering and chlorine treatments are given.</a:t>
            </a:r>
          </a:p>
          <a:p>
            <a:r>
              <a:rPr lang="en-US" dirty="0" smtClean="0">
                <a:latin typeface="Calibri" pitchFamily="34" charset="0"/>
                <a:cs typeface="Calibri" pitchFamily="34" charset="0"/>
              </a:rPr>
              <a:t>(b) To combat with pollutants like dissolved heavy metals  , the biologists developed a series of six connected marshes over 60 hectares of marshland where plants, algae, fungi and bacteria were seeded which </a:t>
            </a:r>
            <a:r>
              <a:rPr lang="en-US" dirty="0" err="1" smtClean="0">
                <a:latin typeface="Calibri" pitchFamily="34" charset="0"/>
                <a:cs typeface="Calibri" pitchFamily="34" charset="0"/>
              </a:rPr>
              <a:t>neutralise</a:t>
            </a:r>
            <a:r>
              <a:rPr lang="en-US" dirty="0" smtClean="0">
                <a:latin typeface="Calibri" pitchFamily="34" charset="0"/>
                <a:cs typeface="Calibri" pitchFamily="34" charset="0"/>
              </a:rPr>
              <a:t>, absorb and assimilate the pollutants.</a:t>
            </a:r>
          </a:p>
          <a:p>
            <a:endParaRPr lang="en-US" dirty="0" smtClean="0">
              <a:latin typeface="Calibri" pitchFamily="34" charset="0"/>
              <a:cs typeface="Calibri" pitchFamily="34" charset="0"/>
            </a:endParaRPr>
          </a:p>
          <a:p>
            <a:r>
              <a:rPr lang="en-US" dirty="0" smtClean="0">
                <a:latin typeface="Calibri" pitchFamily="34" charset="0"/>
                <a:cs typeface="Calibri" pitchFamily="34" charset="0"/>
              </a:rPr>
              <a:t>As the water flows through the marshes, it gets purified naturally. The marshes also constitute a sanctuary, which is highly diverse in the form of fishes, animals and birds that now reside there.</a:t>
            </a:r>
          </a:p>
          <a:p>
            <a:r>
              <a:rPr lang="en-US" dirty="0" smtClean="0">
                <a:latin typeface="Calibri" pitchFamily="34" charset="0"/>
                <a:cs typeface="Calibri" pitchFamily="34" charset="0"/>
              </a:rPr>
              <a:t>A citizens group called Friends of the Arcata Marsh (FOAM) are responsible for the safety of this project.</a:t>
            </a:r>
          </a:p>
          <a:p>
            <a:pPr algn="just"/>
            <a:endParaRPr lang="en-US" dirty="0">
              <a:latin typeface="Calibri" pitchFamily="34" charset="0"/>
              <a:cs typeface="Calibri" pitchFamily="34" charset="0"/>
            </a:endParaRPr>
          </a:p>
        </p:txBody>
      </p:sp>
      <p:sp>
        <p:nvSpPr>
          <p:cNvPr id="6" name="TextBox 5"/>
          <p:cNvSpPr txBox="1"/>
          <p:nvPr/>
        </p:nvSpPr>
        <p:spPr>
          <a:xfrm>
            <a:off x="205274" y="438539"/>
            <a:ext cx="5850294" cy="430887"/>
          </a:xfrm>
          <a:prstGeom prst="rect">
            <a:avLst/>
          </a:prstGeom>
          <a:noFill/>
        </p:spPr>
        <p:txBody>
          <a:bodyPr wrap="square" rtlCol="0">
            <a:spAutoFit/>
          </a:bodyPr>
          <a:lstStyle/>
          <a:p>
            <a:r>
              <a:rPr lang="en-US" sz="2200" b="1" dirty="0" smtClean="0">
                <a:solidFill>
                  <a:srgbClr val="FF0000"/>
                </a:solidFill>
              </a:rPr>
              <a:t>WATER POLLUTION &amp; IT’S CONTROL</a:t>
            </a:r>
            <a:endParaRPr lang="en-US" sz="2200"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61"/>
        <p:cNvGrpSpPr/>
        <p:nvPr/>
      </p:nvGrpSpPr>
      <p:grpSpPr>
        <a:xfrm>
          <a:off x="0" y="0"/>
          <a:ext cx="0" cy="0"/>
          <a:chOff x="0" y="0"/>
          <a:chExt cx="0" cy="0"/>
        </a:xfrm>
      </p:grpSpPr>
      <p:pic>
        <p:nvPicPr>
          <p:cNvPr id="62" name="Google Shape;62;p14"/>
          <p:cNvPicPr preferRelativeResize="0"/>
          <p:nvPr/>
        </p:nvPicPr>
        <p:blipFill rotWithShape="1">
          <a:blip r:embed="rId3">
            <a:alphaModFix/>
          </a:blip>
          <a:srcRect/>
          <a:stretch/>
        </p:blipFill>
        <p:spPr>
          <a:xfrm>
            <a:off x="8218350" y="0"/>
            <a:ext cx="925650" cy="925650"/>
          </a:xfrm>
          <a:prstGeom prst="rect">
            <a:avLst/>
          </a:prstGeom>
          <a:noFill/>
          <a:ln>
            <a:noFill/>
          </a:ln>
        </p:spPr>
      </p:pic>
      <p:sp>
        <p:nvSpPr>
          <p:cNvPr id="63" name="Google Shape;63;p14"/>
          <p:cNvSpPr txBox="1"/>
          <p:nvPr/>
        </p:nvSpPr>
        <p:spPr>
          <a:xfrm>
            <a:off x="474361" y="658273"/>
            <a:ext cx="7130087" cy="703997"/>
          </a:xfrm>
          <a:prstGeom prst="rect">
            <a:avLst/>
          </a:prstGeom>
          <a:noFill/>
          <a:ln>
            <a:noFill/>
          </a:ln>
        </p:spPr>
        <p:txBody>
          <a:bodyPr spcFirstLastPara="1" wrap="square" lIns="91425" tIns="91425" rIns="91425" bIns="91425" anchor="t" anchorCtr="0">
            <a:noAutofit/>
          </a:bodyPr>
          <a:lstStyle/>
          <a:p>
            <a:pPr>
              <a:buSzPts val="1800"/>
            </a:pPr>
            <a:endParaRPr lang="en-GB" sz="1800" b="1" dirty="0" smtClean="0">
              <a:solidFill>
                <a:schemeClr val="tx1"/>
              </a:solidFill>
              <a:latin typeface="Calibri" pitchFamily="34" charset="0"/>
              <a:cs typeface="Calibri" pitchFamily="34" charset="0"/>
            </a:endParaRPr>
          </a:p>
          <a:p>
            <a:pPr>
              <a:buSzPts val="1800"/>
            </a:pPr>
            <a:endParaRPr lang="en-GB" sz="1800" b="1" dirty="0" smtClean="0">
              <a:solidFill>
                <a:schemeClr val="tx1"/>
              </a:solidFill>
              <a:latin typeface="Calibri" pitchFamily="34" charset="0"/>
              <a:cs typeface="Calibri" pitchFamily="34" charset="0"/>
            </a:endParaRPr>
          </a:p>
          <a:p>
            <a:pPr>
              <a:buSzPts val="1800"/>
            </a:pPr>
            <a:endParaRPr lang="en-GB" sz="2200" b="1" dirty="0" smtClean="0">
              <a:solidFill>
                <a:srgbClr val="FF0000"/>
              </a:solidFill>
              <a:latin typeface="Calibri" pitchFamily="34" charset="0"/>
              <a:cs typeface="Calibri" pitchFamily="34" charset="0"/>
            </a:endParaRPr>
          </a:p>
          <a:p>
            <a:pPr>
              <a:buSzPts val="1800"/>
            </a:pPr>
            <a:r>
              <a:rPr lang="en-GB" sz="1800" b="1" dirty="0" smtClean="0">
                <a:solidFill>
                  <a:schemeClr val="tx1"/>
                </a:solidFill>
                <a:latin typeface="Calibri" pitchFamily="34" charset="0"/>
                <a:cs typeface="Calibri" pitchFamily="34" charset="0"/>
              </a:rPr>
              <a:t> </a:t>
            </a:r>
          </a:p>
          <a:p>
            <a:pPr>
              <a:buSzPts val="1800"/>
            </a:pPr>
            <a:endParaRPr lang="en-GB" sz="1800" b="1" dirty="0" smtClean="0">
              <a:solidFill>
                <a:schemeClr val="tx1"/>
              </a:solidFill>
              <a:latin typeface="Calibri" pitchFamily="34" charset="0"/>
              <a:cs typeface="Calibri" pitchFamily="34" charset="0"/>
            </a:endParaRPr>
          </a:p>
        </p:txBody>
      </p:sp>
      <p:sp>
        <p:nvSpPr>
          <p:cNvPr id="5" name="TextBox 4"/>
          <p:cNvSpPr txBox="1"/>
          <p:nvPr/>
        </p:nvSpPr>
        <p:spPr>
          <a:xfrm>
            <a:off x="363893" y="1138335"/>
            <a:ext cx="8369560" cy="738664"/>
          </a:xfrm>
          <a:prstGeom prst="rect">
            <a:avLst/>
          </a:prstGeom>
          <a:noFill/>
        </p:spPr>
        <p:txBody>
          <a:bodyPr wrap="square" rtlCol="0">
            <a:spAutoFit/>
          </a:bodyPr>
          <a:lstStyle/>
          <a:p>
            <a:pPr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a:p>
            <a:pPr marL="400050" indent="-400050" algn="just"/>
            <a:endParaRPr lang="en-US" dirty="0" smtClean="0">
              <a:latin typeface="Calibri" pitchFamily="34" charset="0"/>
              <a:cs typeface="Calibri" pitchFamily="34" charset="0"/>
            </a:endParaRPr>
          </a:p>
        </p:txBody>
      </p:sp>
      <p:sp>
        <p:nvSpPr>
          <p:cNvPr id="7" name="TextBox 6"/>
          <p:cNvSpPr txBox="1"/>
          <p:nvPr/>
        </p:nvSpPr>
        <p:spPr>
          <a:xfrm>
            <a:off x="419876" y="1642188"/>
            <a:ext cx="8276253" cy="2677656"/>
          </a:xfrm>
          <a:prstGeom prst="rect">
            <a:avLst/>
          </a:prstGeom>
          <a:noFill/>
        </p:spPr>
        <p:txBody>
          <a:bodyPr wrap="square" rtlCol="0">
            <a:spAutoFit/>
          </a:bodyPr>
          <a:lstStyle/>
          <a:p>
            <a:pPr algn="just"/>
            <a:endParaRPr lang="en-US" smtClean="0">
              <a:latin typeface="Calibri" pitchFamily="34" charset="0"/>
              <a:cs typeface="Calibri" pitchFamily="34" charset="0"/>
            </a:endParaRPr>
          </a:p>
          <a:p>
            <a:pPr algn="just"/>
            <a:r>
              <a:rPr lang="en-US" smtClean="0">
                <a:latin typeface="Calibri" pitchFamily="34" charset="0"/>
                <a:cs typeface="Calibri" pitchFamily="34" charset="0"/>
              </a:rPr>
              <a:t>Ecological sanitation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Ecological sanitation is a sustainable system for managing human excreta, using dry composting toilets.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This is a practical, hygienic, efficient and cost-effective solution to human waste disposal. </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The important part is that with this composting method, human excreta can be recycled into natural fertilizer.</a:t>
            </a:r>
          </a:p>
          <a:p>
            <a:pPr algn="just"/>
            <a:endParaRPr lang="en-US" dirty="0" smtClean="0">
              <a:latin typeface="Calibri" pitchFamily="34" charset="0"/>
              <a:cs typeface="Calibri" pitchFamily="34" charset="0"/>
            </a:endParaRPr>
          </a:p>
          <a:p>
            <a:pPr algn="just"/>
            <a:r>
              <a:rPr lang="en-US" dirty="0" smtClean="0">
                <a:latin typeface="Calibri" pitchFamily="34" charset="0"/>
                <a:cs typeface="Calibri" pitchFamily="34" charset="0"/>
              </a:rPr>
              <a:t> There are working ‘EcoSan’ toilets in many areas of Kerala and Sri Lanka</a:t>
            </a:r>
          </a:p>
          <a:p>
            <a:pPr algn="just"/>
            <a:endParaRPr lang="en-US" dirty="0" smtClean="0">
              <a:latin typeface="Calibri" pitchFamily="34" charset="0"/>
              <a:cs typeface="Calibri" pitchFamily="34" charset="0"/>
            </a:endParaRPr>
          </a:p>
          <a:p>
            <a:pPr algn="just"/>
            <a:endParaRPr lang="en-US" dirty="0">
              <a:latin typeface="Calibri" pitchFamily="34" charset="0"/>
              <a:cs typeface="Calibri" pitchFamily="34" charset="0"/>
            </a:endParaRPr>
          </a:p>
        </p:txBody>
      </p:sp>
      <p:sp>
        <p:nvSpPr>
          <p:cNvPr id="6" name="TextBox 5"/>
          <p:cNvSpPr txBox="1"/>
          <p:nvPr/>
        </p:nvSpPr>
        <p:spPr>
          <a:xfrm>
            <a:off x="457201" y="933061"/>
            <a:ext cx="5850294" cy="430887"/>
          </a:xfrm>
          <a:prstGeom prst="rect">
            <a:avLst/>
          </a:prstGeom>
          <a:noFill/>
        </p:spPr>
        <p:txBody>
          <a:bodyPr wrap="square" rtlCol="0">
            <a:spAutoFit/>
          </a:bodyPr>
          <a:lstStyle/>
          <a:p>
            <a:r>
              <a:rPr lang="en-US" sz="2200" b="1" dirty="0" smtClean="0">
                <a:solidFill>
                  <a:srgbClr val="FF0000"/>
                </a:solidFill>
              </a:rPr>
              <a:t>WATER POLLUTION AND IT’S CONTROL :</a:t>
            </a:r>
            <a:endParaRPr lang="en-US" sz="2200" dirty="0"/>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75"/>
        <p:cNvGrpSpPr/>
        <p:nvPr/>
      </p:nvGrpSpPr>
      <p:grpSpPr>
        <a:xfrm>
          <a:off x="0" y="0"/>
          <a:ext cx="0" cy="0"/>
          <a:chOff x="0" y="0"/>
          <a:chExt cx="0" cy="0"/>
        </a:xfrm>
      </p:grpSpPr>
      <p:pic>
        <p:nvPicPr>
          <p:cNvPr id="76" name="Google Shape;76;p16"/>
          <p:cNvPicPr preferRelativeResize="0"/>
          <p:nvPr/>
        </p:nvPicPr>
        <p:blipFill rotWithShape="1">
          <a:blip r:embed="rId3">
            <a:alphaModFix/>
          </a:blip>
          <a:srcRect/>
          <a:stretch/>
        </p:blipFill>
        <p:spPr>
          <a:xfrm>
            <a:off x="8218350" y="150490"/>
            <a:ext cx="925650" cy="925650"/>
          </a:xfrm>
          <a:prstGeom prst="rect">
            <a:avLst/>
          </a:prstGeom>
          <a:noFill/>
          <a:ln>
            <a:noFill/>
          </a:ln>
        </p:spPr>
      </p:pic>
      <p:sp>
        <p:nvSpPr>
          <p:cNvPr id="77" name="Google Shape;77;p16"/>
          <p:cNvSpPr txBox="1"/>
          <p:nvPr/>
        </p:nvSpPr>
        <p:spPr>
          <a:xfrm>
            <a:off x="621425" y="743500"/>
            <a:ext cx="7801200" cy="3562200"/>
          </a:xfrm>
          <a:prstGeom prst="rect">
            <a:avLst/>
          </a:prstGeom>
          <a:noFill/>
          <a:ln>
            <a:noFill/>
          </a:ln>
        </p:spPr>
        <p:txBody>
          <a:bodyPr spcFirstLastPara="1" wrap="square" lIns="91425" tIns="91425" rIns="91425" bIns="91425" anchor="ctr" anchorCtr="0">
            <a:noAutofit/>
          </a:bodyPr>
          <a:lstStyle/>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000000"/>
                </a:solidFill>
                <a:latin typeface="Arial"/>
                <a:ea typeface="Arial"/>
                <a:cs typeface="Arial"/>
                <a:sym typeface="Arial"/>
              </a:rPr>
              <a:t>THANKING YOU</a:t>
            </a:r>
            <a:endParaRPr sz="4000" b="1" i="0" u="none" strike="noStrike" cap="none">
              <a:solidFill>
                <a:srgbClr val="000000"/>
              </a:solidFill>
              <a:latin typeface="Arial"/>
              <a:ea typeface="Arial"/>
              <a:cs typeface="Arial"/>
              <a:sym typeface="Arial"/>
            </a:endParaRPr>
          </a:p>
          <a:p>
            <a:pPr marL="457200" marR="0" lvl="0" indent="0" algn="ctr" rtl="0">
              <a:lnSpc>
                <a:spcPct val="115000"/>
              </a:lnSpc>
              <a:spcBef>
                <a:spcPts val="0"/>
              </a:spcBef>
              <a:spcAft>
                <a:spcPts val="0"/>
              </a:spcAft>
              <a:buClr>
                <a:srgbClr val="000000"/>
              </a:buClr>
              <a:buSzPts val="4000"/>
              <a:buFont typeface="Arial"/>
              <a:buNone/>
            </a:pPr>
            <a:r>
              <a:rPr lang="en" sz="4000" b="1" i="0" u="none" strike="noStrike" cap="none">
                <a:solidFill>
                  <a:srgbClr val="FF0000"/>
                </a:solidFill>
                <a:latin typeface="Arial"/>
                <a:ea typeface="Arial"/>
                <a:cs typeface="Arial"/>
                <a:sym typeface="Arial"/>
              </a:rPr>
              <a:t>ODM EDUCATIONAL GROUP</a:t>
            </a:r>
            <a:endParaRPr sz="4000" b="1" i="0" u="none" strike="noStrike" cap="none">
              <a:solidFill>
                <a:srgbClr val="FF0000"/>
              </a:solidFill>
              <a:latin typeface="Arial"/>
              <a:ea typeface="Arial"/>
              <a:cs typeface="Arial"/>
              <a:sym typeface="Arial"/>
            </a:endParaRPr>
          </a:p>
          <a:p>
            <a:pPr marL="0" marR="0" lvl="0" indent="0" algn="l" rtl="0">
              <a:lnSpc>
                <a:spcPct val="100000"/>
              </a:lnSpc>
              <a:spcBef>
                <a:spcPts val="0"/>
              </a:spcBef>
              <a:spcAft>
                <a:spcPts val="0"/>
              </a:spcAft>
              <a:buClr>
                <a:srgbClr val="000000"/>
              </a:buClr>
              <a:buSzPts val="1400"/>
              <a:buFont typeface="Arial"/>
              <a:buNone/>
            </a:pPr>
            <a:endParaRPr sz="1400" b="0" i="0" u="none" strike="noStrike" cap="none">
              <a:solidFill>
                <a:srgbClr val="000000"/>
              </a:solidFill>
              <a:latin typeface="Arial"/>
              <a:ea typeface="Arial"/>
              <a:cs typeface="Arial"/>
              <a:sym typeface="Arial"/>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3598</TotalTime>
  <Words>508</Words>
  <Application>Microsoft Office PowerPoint</Application>
  <PresentationFormat>On-screen Show (16:9)</PresentationFormat>
  <Paragraphs>119</Paragraphs>
  <Slides>9</Slides>
  <Notes>9</Notes>
  <HiddenSlides>0</HiddenSlides>
  <MMClips>0</MMClips>
  <ScaleCrop>false</ScaleCrop>
  <HeadingPairs>
    <vt:vector size="4" baseType="variant">
      <vt:variant>
        <vt:lpstr>Theme</vt:lpstr>
      </vt:variant>
      <vt:variant>
        <vt:i4>1</vt:i4>
      </vt:variant>
      <vt:variant>
        <vt:lpstr>Slide Titles</vt:lpstr>
      </vt:variant>
      <vt:variant>
        <vt:i4>9</vt:i4>
      </vt:variant>
    </vt:vector>
  </HeadingPairs>
  <TitlesOfParts>
    <vt:vector size="10" baseType="lpstr">
      <vt:lpstr>Simple Light</vt:lpstr>
      <vt:lpstr>Slide 1</vt:lpstr>
      <vt:lpstr>Slide 2</vt:lpstr>
      <vt:lpstr>Slide 3</vt:lpstr>
      <vt:lpstr>Slide 4</vt:lpstr>
      <vt:lpstr>Slide 5</vt:lpstr>
      <vt:lpstr>Slide 6</vt:lpstr>
      <vt:lpstr>Slide 7</vt:lpstr>
      <vt:lpstr>Slide 8</vt:lpstr>
      <vt:lpstr>Slide 9</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370</cp:revision>
  <dcterms:modified xsi:type="dcterms:W3CDTF">2020-07-22T18:02:48Z</dcterms:modified>
</cp:coreProperties>
</file>