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309" r:id="rId3"/>
    <p:sldId id="327" r:id="rId4"/>
    <p:sldId id="328" r:id="rId5"/>
    <p:sldId id="323" r:id="rId6"/>
    <p:sldId id="329" r:id="rId7"/>
    <p:sldId id="330" r:id="rId8"/>
    <p:sldId id="331" r:id="rId9"/>
    <p:sldId id="25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15821" y="1531705"/>
            <a:ext cx="7697756" cy="1136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ECOLOGICAL SUCCESSION,NUTRIENT CYCLING</a:t>
            </a:r>
          </a:p>
          <a:p>
            <a:pPr lvl="0" algn="ctr">
              <a:buSzPts val="3100"/>
            </a:pP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ECOSYSTEM SERVICES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</a:t>
            </a:r>
            <a:r>
              <a:rPr lang="en" b="1" dirty="0" smtClean="0"/>
              <a:t>14</a:t>
            </a: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smtClean="0"/>
              <a:t>: </a:t>
            </a:r>
            <a:r>
              <a:rPr lang="en" b="1" smtClean="0"/>
              <a:t>ECOSYSTEM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smtClean="0"/>
              <a:t>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8418" y="527645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ECOLOGICAL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SUCCESSION &amp; IT’S TYPES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:</a:t>
            </a:r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9249" y="1007706"/>
            <a:ext cx="859349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composition of all ecosystems keeps on changing with change in their environment.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These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changes finally lead to the climax community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During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succession some species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colonize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 area and their population becomes more numerous whereas population of other species decline and even disappear.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Pioneer species -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species that invade a bare area are called pioneer species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Climax community − It is the community which is in equilibrium with its environment. Gradual and fairly predictable change in the species’ composition of a given area is called ecological succession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Sere(s) − It is the sequence of communities that successively change in a given environment. The transitional communities are called seral stages or seral communities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8418" y="527645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ECOLOGICAL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SUCCESSION &amp; IT’S TYPES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:</a:t>
            </a:r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5233" y="1343608"/>
            <a:ext cx="452534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TYPES :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Primary succession - Succession happens in areas where no life forms ever existed as in bare rocks, cool lava, etc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Secondary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succession – Succession happens in areas which have lost all life forms due to destructions and floods 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Primary succession takes hundreds to thousands of years as developing soil on bare rocks is a slow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process.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Secondary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succession is faster than primary succession since the nature does not have to start from scratch</a:t>
            </a:r>
            <a:r>
              <a:rPr lang="en-US" dirty="0" smtClean="0"/>
              <a:t>.</a:t>
            </a:r>
          </a:p>
          <a:p>
            <a:pPr lvl="0" fontAlgn="base"/>
            <a:endParaRPr lang="en-US" b="1" dirty="0" smtClean="0"/>
          </a:p>
        </p:txBody>
      </p:sp>
      <p:pic>
        <p:nvPicPr>
          <p:cNvPr id="7" name="Picture 6" descr="https://ci3.googleusercontent.com/proxy/DfKxupdQrOmAdzP-hBLVRQJoL78Z9uU1Z7UmVrbUPGU7yKhAzHcvxVqyFosYU3x4zPnWI-gMxk2tJCBR88Ng_t9nXMzpSCESYeuflo5VSLftme2mmksO1TjyOlIX=s0-d-e1-ft#https://media-mycbseguide.s3.amazonaws.com/images/static/review/4936_2.pn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38531" y="1268963"/>
            <a:ext cx="3597923" cy="3153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8418" y="527645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ECOLOGICAL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SUCCESSION &amp; IT’S TYPES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:</a:t>
            </a:r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9249" y="1007706"/>
            <a:ext cx="8593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 descr="https://ci5.googleusercontent.com/proxy/scETIHFSCpHTdae9hEFMslmWsV2CG5X36seF-vTLUuBrbIzY32RhITExC1TWEoQPBnEcpS-j1gjoddjG4XLnaSoLxPcTbWHXWQ4j031e-C8XSMpUgARbBVn1bemB=s0-d-e1-ft#https://media-mycbseguide.s3.amazonaws.com/images/static/review/4936_1.pn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63886" y="1315616"/>
            <a:ext cx="3937518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10546" y="1082351"/>
            <a:ext cx="4450703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Hydrarch succession − It takes place in wet areas and converts hydric conditions to mesic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In primary succession in water, the pioneer species are the small phytoplanktons that are replaced by free floating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angiosperms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Xerarch succession − It takes place in dry areas and converts xeric conditions 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mesic.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primary succession on rocks lichens are pioneer species that secrete acids to dissolve the rock for weathering to form soil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The ultimate result of all successions is a climax community, a mesic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83692" y="667605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31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NUTRIENT CYCLING :</a:t>
            </a:r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1800"/>
            </a:pPr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1215" y="1045029"/>
            <a:ext cx="8369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877" y="1343608"/>
            <a:ext cx="766043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amount of nutrients present in the soil at a given time is known as the standing state.</a:t>
            </a:r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Nutrients are never lost from the ecosystem.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are only recycled from one state to another.</a:t>
            </a:r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movement of nutrients through the various components of the ecosystem is called nutrient cycling or biogeochemical cycles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They are of two types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lvl="0" algn="just" fontAlgn="base"/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Gaseous − Reservoir for these types of cycles exist in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atmosphere, e.g. - carbon cycle</a:t>
            </a: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Sedimentary − Reservoir for these types of cycles exist in the earth’s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crust, e.g. – phosphorous cycle</a:t>
            </a:r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37039" y="527646"/>
            <a:ext cx="7130087" cy="676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31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NUTRIENT CYCLING :</a:t>
            </a:r>
          </a:p>
          <a:p>
            <a:pPr>
              <a:buSzPts val="3100"/>
            </a:pP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CARBON CYCLE</a:t>
            </a:r>
            <a:endParaRPr lang="en-US" sz="1800" dirty="0" smtClean="0">
              <a:latin typeface="Calibri" pitchFamily="34" charset="0"/>
              <a:cs typeface="Calibri" pitchFamily="34" charset="0"/>
            </a:endParaRPr>
          </a:p>
          <a:p>
            <a:pPr lvl="0">
              <a:buSzPts val="3100"/>
            </a:pPr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1800"/>
            </a:pPr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1215" y="1045029"/>
            <a:ext cx="8369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0547" y="1231640"/>
            <a:ext cx="520648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About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49% of the dry weight of living organisms is made up of carbon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ocean reserves and fossil fuels regulate the amount of CO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in the atmosphere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Plants absorb CO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from the atmosphere for photosynthesis, of which a certain amount is released back through respiratory activities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 major amount of CO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is contributed by the decomposers who contribute to the CO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2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pool by processing dead and decaying matter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amount of CO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in the atmosphere has been increased considerably by human activities such as burning of fossil fuels, deforestation.</a:t>
            </a:r>
          </a:p>
          <a:p>
            <a:endParaRPr lang="en-US" dirty="0"/>
          </a:p>
        </p:txBody>
      </p:sp>
      <p:pic>
        <p:nvPicPr>
          <p:cNvPr id="7" name="Picture 6" descr="https://ci4.googleusercontent.com/proxy/RvpHxCvYUapgBW77MkHmlNwDOEDAs-h2rfrHgAlQcxNNzD1hB_eyp0S5D-g5vwd4SvNH1_-VkTFKllQ9EuwPRdlrABzSbDGnIAiXHXn7G_CL9gAgdsX2DnKOQMg-=s0-d-e1-ft#https://media-mycbseguide.s3.amazonaws.com/images/static/review/4936_5.pn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31633" y="1352938"/>
            <a:ext cx="3010094" cy="276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83692" y="667605"/>
            <a:ext cx="7130087" cy="685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31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NUTRIENT CYCLING :</a:t>
            </a:r>
          </a:p>
          <a:p>
            <a:pPr>
              <a:buSzPts val="3100"/>
            </a:pP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PHOSPHORUS CYCLE</a:t>
            </a:r>
            <a:endParaRPr lang="en-US" sz="1800" dirty="0" smtClean="0">
              <a:latin typeface="Calibri" pitchFamily="34" charset="0"/>
              <a:cs typeface="Calibri" pitchFamily="34" charset="0"/>
            </a:endParaRPr>
          </a:p>
          <a:p>
            <a:pPr lvl="0">
              <a:buSzPts val="3100"/>
            </a:pPr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1800"/>
            </a:pPr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1215" y="1045029"/>
            <a:ext cx="8369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878" y="1427585"/>
            <a:ext cx="441338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Phosphorus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an important constituent of cell membranes, nucleic acids, and cellular energy transfer systems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Rocks contain phosphorus in the form of phosphate.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When rocks are weathered, some of the phosphate gets dissolved in the soil solution and is absorbed by plants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consumers get their phosphorus from the plants.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Phosphorus returns back to the soil by the action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phosphate-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solubilizing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bacteria on dead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organisms.</a:t>
            </a: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6" descr="https://lh6.googleusercontent.com/QIf0rkDFD97DRdfOKeoqEKkqMvD_3CHVXFrEDCDd_ZcRYKcHK2sK9mo4BdaBDtyZN8PzpNhBXgrcvVAWUjNPUDisGvCfPoDLpAafNhjlvDvncWqc2cVTu-G3JfmvUpTES6lgCcf0mBM0UVo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69160" y="1408922"/>
            <a:ext cx="3340358" cy="2584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46370" y="658274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31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ECOSYSTEM SERVICES :</a:t>
            </a:r>
            <a:endParaRPr lang="en-US" sz="1800" dirty="0" smtClean="0">
              <a:latin typeface="Calibri" pitchFamily="34" charset="0"/>
              <a:cs typeface="Calibri" pitchFamily="34" charset="0"/>
            </a:endParaRPr>
          </a:p>
          <a:p>
            <a:pPr lvl="0">
              <a:buSzPts val="3100"/>
            </a:pPr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1800"/>
            </a:pPr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1215" y="1045029"/>
            <a:ext cx="8369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5861" y="1287624"/>
            <a:ext cx="808031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products of ecosystem processes are called ecosystem services. It includes-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healthy forest ecosystem purify air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water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Mitigates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floods and droughts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Cycle nutrients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Generate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fertile soil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Provide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wildlife habitat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Maintain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biodiversity etc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Robert Constanza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and his colleagues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have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very recently tried to put price tags on nature's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life support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services.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Researchers have put an average price tag of US $33 trillion a year on these fundamental ecosystems services which are taken granted because they are free although its value is twice the total global gross national product (GNP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).</a:t>
            </a:r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3650</TotalTime>
  <Words>711</Words>
  <Application>Microsoft Office PowerPoint</Application>
  <PresentationFormat>On-screen Show (16:9)</PresentationFormat>
  <Paragraphs>118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387</cp:revision>
  <dcterms:modified xsi:type="dcterms:W3CDTF">2020-07-22T06:46:07Z</dcterms:modified>
</cp:coreProperties>
</file>