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309" r:id="rId3"/>
    <p:sldId id="323" r:id="rId4"/>
    <p:sldId id="312" r:id="rId5"/>
    <p:sldId id="317" r:id="rId6"/>
    <p:sldId id="324" r:id="rId7"/>
    <p:sldId id="318" r:id="rId8"/>
    <p:sldId id="325" r:id="rId9"/>
    <p:sldId id="326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15821" y="1531705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ECOSYSTEM-STRUCTURE &amp; FUNCTION</a:t>
            </a:r>
          </a:p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PRODUCTIVITY,DECOMPOSITION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716832" y="2972955"/>
            <a:ext cx="5999585" cy="1029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</a:t>
            </a:r>
            <a:r>
              <a:rPr lang="en" b="1" dirty="0" smtClean="0"/>
              <a:t>14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" b="1" dirty="0" smtClean="0"/>
              <a:t>ECOSYSTEM</a:t>
            </a:r>
            <a:r>
              <a:rPr lang="en" b="1" dirty="0" smtClean="0"/>
              <a:t>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62394" y="770241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ECOSYSTEM-STRUCTURE &amp; FUNCTION :</a:t>
            </a: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2554" y="1324947"/>
            <a:ext cx="83695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Ecosystem is the functional unit of nature where living organisms interact among themselves and also with the surroundings physical environment.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Ecosystem : There are  two basic categories of ecosystem , namely the terrestrial and the aquatic.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Terrestrial ecosystem – forest, grassland , desert etc.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Aquatic ecosystem – ponds, lake, river estuary etc.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biotic and abiotic factors of ecosystem work in integrated manner for flow of energy within the components of ecosystem.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Interaction of biotic and abiotic components results in a physical structure that is characteristic for each type of ecosystem</a:t>
            </a:r>
            <a:r>
              <a:rPr lang="en-US" dirty="0" smtClean="0"/>
              <a:t>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62394" y="536976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ECOSYSTEM-STRUCTURE &amp; FUNCTION :</a:t>
            </a: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215" y="1045029"/>
            <a:ext cx="8369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vertical distribution of different species occupying different levels is called stratification . 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For example, trees occupy top vertical strata or layer of a forest, shrubs the second and herbs and grasses occupy the bottom layers.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components of ecosystem that are seen as functional unit are :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r>
              <a:rPr lang="en-US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 Productivity .</a:t>
            </a:r>
          </a:p>
          <a:p>
            <a:pPr marL="400050" indent="-400050">
              <a:buAutoNum type="romanLcParenBoth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r>
              <a:rPr lang="en-US" dirty="0" smtClean="0">
                <a:latin typeface="Calibri" pitchFamily="34" charset="0"/>
                <a:cs typeface="Calibri" pitchFamily="34" charset="0"/>
              </a:rPr>
              <a:t>(ii) Decomposition.</a:t>
            </a:r>
          </a:p>
          <a:p>
            <a:pPr marL="400050" indent="-40005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r>
              <a:rPr lang="en-US" dirty="0" smtClean="0">
                <a:latin typeface="Calibri" pitchFamily="34" charset="0"/>
                <a:cs typeface="Calibri" pitchFamily="34" charset="0"/>
              </a:rPr>
              <a:t>(iii) Energy flow</a:t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r>
              <a:rPr lang="en-US" dirty="0" smtClean="0">
                <a:latin typeface="Calibri" pitchFamily="34" charset="0"/>
                <a:cs typeface="Calibri" pitchFamily="34" charset="0"/>
              </a:rPr>
              <a:t>(iv) Nutrient cycling</a:t>
            </a:r>
            <a:r>
              <a:rPr lang="en-US" i="1" dirty="0" smtClean="0"/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5" y="471662"/>
            <a:ext cx="7130087" cy="489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POND AS A ECOSYSTEM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5232" y="1051046"/>
            <a:ext cx="845353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complex interactions that exist in an aquatic ecosystem -pond.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All the above mentioned four basic components of an ecosystem are well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exhiibited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abiotic component is the water with all the dissolved inorganic and organic substances and the rich soil deposit at the bottom of the pond.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solar input. the cycle of temperature. day-length and other climatic conditions regulate the rate of function of the entire pond.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autotrophic components include the phytoplankton. some algae and the floating. submerged and marginal plants round at the edges.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consumers are represented by the phytoplankton the free swimming and bottom dwelling forms. The decomposers are the fungi, bacteria and flagellates especially abundant in the bottom of the pond.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Decomposition and mineralization of the dead matter to release them back for reuse by the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autootrophs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These event .are repeated over and over again 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53062" y="816894"/>
            <a:ext cx="7130087" cy="554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PRODUCTIVITY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1324946"/>
            <a:ext cx="82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0547" y="1231640"/>
            <a:ext cx="819227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 constant supply of sunlight is required for the proper functioning of any ecosystem.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amount of biomass produced per unit area over a time period by plants during photosynthesis is defined as the primary productivity.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is expressed as weight (g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−2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or energy (Kcal m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−2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Productivity can be mainly divided into gross primary productivity (GPP) and net primary productivity (NPP). GPP is the rate of production of organic matter during photosynthesis.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NPP = GPP − Respiratory losses (R) .</a:t>
            </a:r>
          </a:p>
          <a:p>
            <a:pPr algn="just"/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53062" y="816894"/>
            <a:ext cx="7130087" cy="554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PRODUCTIVITY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1324946"/>
            <a:ext cx="82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1886" y="1530219"/>
            <a:ext cx="81922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Secondary productivity is defined as the rate of formation of new organic matter by consumers.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Primary productivity depends upon :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type of plant species inhabiting a particular area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photosynthetic capacity of plants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nutrient availability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Annual net productivity for whole biosphere is about 170 b tons of organic matter.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46369" y="751579"/>
            <a:ext cx="7130087" cy="54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DECOMPOSITION :</a:t>
            </a:r>
            <a:endParaRPr lang="en-US" sz="22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223" y="1324946"/>
            <a:ext cx="827625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is the process of breakdown of complex organic matter into inorganic substances such as carbon dioxide, water, nutrients, etc.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Fragmentation − Breaking down of detritus (dead plant and animal remains, faecal matter) into smaller particles by detritivores (decomposers) 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Leaching - Process by which these inorganic matters enter the soil that  percolate through the soil unavailable as salts.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Catabolism − Process by which detritus is degraded into simpler inorganic substances by bacterial and fungal enzymes.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7" y="592959"/>
            <a:ext cx="7130087" cy="54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DECOMPOSITION :</a:t>
            </a:r>
            <a:endParaRPr lang="en-US" sz="22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876" y="1054359"/>
            <a:ext cx="82762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Humification − Accumulation of humus in the soil.</a:t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Humus is resistant to microbial action and decomposes at an extremely slow rate. It acts as a reservoir of nutrients.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Humus is a Dark, Amorphous substance.</a:t>
            </a: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Highly resistant to Microbial Action .</a:t>
            </a: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Undergoes Decomposition very Slowly.</a:t>
            </a: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Reservoir of nutrients (due to colloidal nature)</a:t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Mineralization − Process by which humus further degrades to release minerals into the soil 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is an oxygen consuming process and is controlled by the chemical composition of detritus and climatic conditions.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7" y="592959"/>
            <a:ext cx="7130087" cy="54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DECOMPOSITION :</a:t>
            </a:r>
            <a:endParaRPr lang="en-US" sz="22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4562" y="1250302"/>
            <a:ext cx="827625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Factors affecting rate of Decomposition: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 </a:t>
            </a:r>
          </a:p>
          <a:p>
            <a:pPr marL="342900" indent="-342900" algn="just">
              <a:buAutoNum type="arabicPeriod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Chemical composition - decomposition rate will be slow when detritus is rich in lignin and chitin .</a:t>
            </a:r>
          </a:p>
          <a:p>
            <a:pPr marL="342900" indent="-3429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342900" indent="-3429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	 Rate increases  when detritus is rich in nitrogen and water soluble substances like sugars.</a:t>
            </a:r>
          </a:p>
          <a:p>
            <a:pPr marL="342900" indent="-342900" algn="just">
              <a:buAutoNum type="arabicPeriod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2.        Climatic conditions – warm and moist environment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favour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decomposition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mtClean="0">
                <a:latin typeface="Calibri" pitchFamily="34" charset="0"/>
                <a:cs typeface="Calibri" pitchFamily="34" charset="0"/>
              </a:rPr>
              <a:t>           Low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temperature and anaerobiosis inhibit decomposition.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3614</TotalTime>
  <Words>556</Words>
  <Application>Microsoft Office PowerPoint</Application>
  <PresentationFormat>On-screen Show (16:9)</PresentationFormat>
  <Paragraphs>146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373</cp:revision>
  <dcterms:modified xsi:type="dcterms:W3CDTF">2020-07-22T05:43:04Z</dcterms:modified>
</cp:coreProperties>
</file>