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11" r:id="rId4"/>
    <p:sldId id="327" r:id="rId5"/>
    <p:sldId id="323" r:id="rId6"/>
    <p:sldId id="324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   ADAPTATION AND ITS TYPES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smtClean="0"/>
              <a:t>: ORGANISMS </a:t>
            </a:r>
            <a:r>
              <a:rPr lang="en" b="1" dirty="0" smtClean="0"/>
              <a:t>AND POPULATION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863548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ADAPTATION 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240" y="1306286"/>
            <a:ext cx="83695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Adaptation is the attribute of organism morphological, physiological and behavioral changes that enables the organism to survive and reproduce in its habitat.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Many adaptations  have evolved  a long evolutionary time and are genetically fixed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are developed due to natural selection of suitable variations appearing in living beings through mutation.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Adaptation is broadly classified into phenotypic and genotypic types.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Phenotypic adaptations are favourable changes with respect to change in environment which disappear when the environmental condition became normal. </a:t>
            </a:r>
            <a:endParaRPr lang="en-US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490321"/>
            <a:ext cx="7130087" cy="797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ADAPTATION: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PHYSIOLOGICAL</a:t>
            </a: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523" y="1343609"/>
            <a:ext cx="82482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ANIMALS 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Kangaroo  rat in North American deserts fulfill the water requirement by: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Internal oxidation of fat in absence of water met the water requirement.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also has the ability to concentrate its urine so that minimal volume of water is used to remove excretory products. Hence produces nearly solid urine and faeces.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It has a thick coat to minimise evaporative desiccation.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seldom drinks water and seldom comes out of its humid and cool burrow during daytime. 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490321"/>
            <a:ext cx="7130087" cy="797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ADAPTATION: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PHYSIOLOGICAL</a:t>
            </a: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523" y="1343609"/>
            <a:ext cx="82482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PLANTS :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Thick cuticle in many plants also prevents loss of water.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Stomata opens during night to reduce the loss of water during photosynthesis.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Leaves are converted into spines or scales.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Root system is very extensive.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Stems and leaves are succulent and known as phylloclades.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CAM pathway is performed for photosynthesis.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8" y="695594"/>
            <a:ext cx="7130087" cy="50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ADAPTATION: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900" y="653143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5861" y="1166328"/>
            <a:ext cx="82482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Animals of colder regions :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have shorter limbs and ears to minimise heat loss (Allen’s rule) and the body is covered by thick fur to reduce the heat loss. 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polar seas aquatic mammals like seals have a thick layer of fat called blubber, below their skin that acts as an insulator and reduces loss of body heat.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Warm blooded animals of colder areas have larger size as compared to hot areas, which is called as Bergman’s rule 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fishes of colder sea similarly have size often with large number of vertebrae which is called as Jordan’s rule</a:t>
            </a:r>
          </a:p>
          <a:p>
            <a:pPr lvl="1" fontAlgn="base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6" y="630281"/>
            <a:ext cx="7130087" cy="797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ADAPTATION: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PHYSIOLOGICAL</a:t>
            </a: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1886" y="1520891"/>
            <a:ext cx="82482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places like Leh , Ladakha , Rohatang pass near Manali due to high altitude , altitude sickness is experienced.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Altitude sickness is observed at higher altitude that includes symptoms like nausea, fatigue, heart palpitations 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is due to less oxygen and  low atmospheric pressure.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However individual gradually get accustomed and stop experiencing  such sickness.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body compensates low oxygen availability by increasing RBC production, decreasing the binding capacity of Hb and by increasing breathing rate.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person gradually get acclimatized and stop experiencing altitude sickness. This is type of physiological adaptation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3617</TotalTime>
  <Words>396</Words>
  <Application>Microsoft Office PowerPoint</Application>
  <PresentationFormat>On-screen Show (16:9)</PresentationFormat>
  <Paragraphs>90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378</cp:revision>
  <dcterms:modified xsi:type="dcterms:W3CDTF">2020-07-23T19:01:01Z</dcterms:modified>
</cp:coreProperties>
</file>