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309" r:id="rId3"/>
    <p:sldId id="323" r:id="rId4"/>
    <p:sldId id="324" r:id="rId5"/>
    <p:sldId id="325" r:id="rId6"/>
    <p:sldId id="326" r:id="rId7"/>
    <p:sldId id="25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959429" y="1811624"/>
            <a:ext cx="4730620" cy="651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COMPETITION, PARASITISM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</a:t>
            </a:r>
            <a:r>
              <a:rPr lang="en" b="1" dirty="0" smtClean="0"/>
              <a:t>13</a:t>
            </a: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</a:t>
            </a:r>
            <a:r>
              <a:rPr lang="en" b="1" dirty="0" smtClean="0"/>
              <a:t>ORGANISMS AND POPULATION</a:t>
            </a:r>
            <a:r>
              <a:rPr lang="en" b="1" dirty="0" smtClean="0"/>
              <a:t>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9717" y="490324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COMPETITION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9876" y="1007707"/>
            <a:ext cx="845353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Competition occurs when closely related species compete for the same resources that are limiting. Interaction either among individuals of some species or between individuals of different species. </a:t>
            </a: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Occurs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among closely related species but not always true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IN" sz="1200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Firstly-Totally unrelated species could also compete for the same resource- In some shallow South American lakes visiting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flamingos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and resident fishes compete for their common food, the zooplankton in the lake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1" algn="just"/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Secondly-Resources always need not be limiting for competition to occur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1" algn="just"/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The feeding efficiency of one species might be reduced due to the interfering and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inhibitory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presence of the other species, even if resources (food and space) are abundant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1" algn="just"/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2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Example: The Abingdon tortoise in Galapagos Islands became extinct within a decade after goats were introduced on the island, apparently due to the greater browsing efficiency of the goats.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9717" y="490324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COMPETITION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9876" y="1007707"/>
            <a:ext cx="84535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COMPETITIVE RELEASE: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A species whose distribution is restricted to a small geographical area because of the presence of a competitively superior species is found to expand its distributional range dramatically when the competing species is experimentally removed.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Example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: Connell’s elegant field experiments showed that on the rocky sea coasts of Scotland, the larger and competitively superior barnacle </a:t>
            </a:r>
            <a:r>
              <a:rPr lang="en-IN" i="1" dirty="0" smtClean="0">
                <a:latin typeface="Calibri" pitchFamily="34" charset="0"/>
                <a:cs typeface="Calibri" pitchFamily="34" charset="0"/>
              </a:rPr>
              <a:t>Balanus 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dominates the intertidal area and excludes the smaller barnacle </a:t>
            </a:r>
            <a:r>
              <a:rPr lang="en-IN" i="1" dirty="0" smtClean="0">
                <a:latin typeface="Calibri" pitchFamily="34" charset="0"/>
                <a:cs typeface="Calibri" pitchFamily="34" charset="0"/>
              </a:rPr>
              <a:t>Chathamalus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 from that zone. In general, herbivores and plants appear to be more adversely affected by competition than carnivores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Competition is best defined as a process in which the fitness of one species (measured in terms of its ‘r’ the intrinsic rate of increase) is significantly lower in the presence of another species.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 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18378" y="732920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COMPETITION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1214" y="1259633"/>
            <a:ext cx="845353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Gause’s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 Competitive Exclusion Principle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Two closely related species competing for the same resources cannot co-exist indefinitely and the competitively inferior one will be eliminated eventually.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Resource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partitioning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If two species compete for the same resource, they could avoid competition by choosing.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Different times for feeding or different foraging patterns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E.g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.: MacArthur showed that five closely related species of warblers could live on the same tree and were able to avoid competition and co-exist due to behavioral differences in their foraging activities.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8419" y="536977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PARASITISM:</a:t>
            </a: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249" y="1007707"/>
            <a:ext cx="8584163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Parasitism: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In this type of interaction where one of the two interacting species (parasite) depends on the other species (host) for food and shelter.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Majority of the parasites harm the host.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They may reduce the survival, growth, and reproduction of the host and reduce its population density.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They might render the host more vulnerable to predation by making it physically weak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Adaptation by the Parasite: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Loss of unnecessary sense organs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Presence of adhesive organs or suckers to cling on to the host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Loss of digestive system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High reproductive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capacity</a:t>
            </a:r>
          </a:p>
          <a:p>
            <a:pPr lvl="0" algn="just"/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Parasitic life cycle involving one or two intermediate hosts: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The human liver fluke (a trematode parasite) depends on two intermediate hosts (a snail and a fish) to complete its life cycle.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The malaria parasite needs a vector (Mosquito) to complete its life cycle.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41097" y="546309"/>
            <a:ext cx="7130087" cy="396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PARASITISM:</a:t>
            </a: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0587" y="989045"/>
            <a:ext cx="867747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>
                <a:latin typeface="Calibri" pitchFamily="34" charset="0"/>
                <a:cs typeface="Calibri" pitchFamily="34" charset="0"/>
              </a:rPr>
              <a:t>Ectoparasites: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latin typeface="Calibri" pitchFamily="34" charset="0"/>
                <a:cs typeface="Calibri" pitchFamily="34" charset="0"/>
              </a:rPr>
              <a:t> Parasites that feed on the external surface of the host organism.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IN" dirty="0" smtClean="0">
                <a:latin typeface="Calibri" pitchFamily="34" charset="0"/>
                <a:cs typeface="Calibri" pitchFamily="34" charset="0"/>
              </a:rPr>
              <a:t>Example: Lice on human, Tick on dogs, Cuscuta: derives its nutrition from the host plant (hedge plants, which has lost its chlorophyll and leaves in the course of evolution).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latin typeface="Calibri" pitchFamily="34" charset="0"/>
                <a:cs typeface="Calibri" pitchFamily="34" charset="0"/>
              </a:rPr>
              <a:t>Endoparasites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 :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latin typeface="Calibri" pitchFamily="34" charset="0"/>
                <a:cs typeface="Calibri" pitchFamily="34" charset="0"/>
              </a:rPr>
              <a:t>These are parasites that live inside the host body at different sites (liver, kidney, lungs, red blood cells, etc.).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IN" dirty="0" smtClean="0">
                <a:latin typeface="Calibri" pitchFamily="34" charset="0"/>
                <a:cs typeface="Calibri" pitchFamily="34" charset="0"/>
              </a:rPr>
              <a:t>The life cycles of endoparasites are more complex because of their extreme specialization. Their morphological and anatomical features are greatly simplified while emphasizing their reproductive potential.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IN" dirty="0" smtClean="0">
                <a:latin typeface="Calibri" pitchFamily="34" charset="0"/>
                <a:cs typeface="Calibri" pitchFamily="34" charset="0"/>
              </a:rPr>
              <a:t>Examples: Tapeworm, Liverfluke, </a:t>
            </a:r>
            <a:r>
              <a:rPr lang="en-IN" i="1" dirty="0" smtClean="0">
                <a:latin typeface="Calibri" pitchFamily="34" charset="0"/>
                <a:cs typeface="Calibri" pitchFamily="34" charset="0"/>
              </a:rPr>
              <a:t>Plasmodium, 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Hookworm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latin typeface="Calibri" pitchFamily="34" charset="0"/>
                <a:cs typeface="Calibri" pitchFamily="34" charset="0"/>
              </a:rPr>
              <a:t> 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latin typeface="Calibri" pitchFamily="34" charset="0"/>
                <a:cs typeface="Calibri" pitchFamily="34" charset="0"/>
              </a:rPr>
              <a:t>Brood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Parasitism: Observed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in birds.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IN" dirty="0" smtClean="0">
                <a:latin typeface="Calibri" pitchFamily="34" charset="0"/>
                <a:cs typeface="Calibri" pitchFamily="34" charset="0"/>
              </a:rPr>
              <a:t>The parasitic bird lays its eggs in the nest of its host and lets the host incubate them.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IN" dirty="0" smtClean="0">
                <a:latin typeface="Calibri" pitchFamily="34" charset="0"/>
                <a:cs typeface="Calibri" pitchFamily="34" charset="0"/>
              </a:rPr>
              <a:t>The eggs of the parasitic bird have evolved to resemble the host’s egg in size and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colour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to reduce the chances of the host bird detecting the foreign eggs and ejecting them from the nest.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IN" dirty="0" err="1" smtClean="0">
                <a:latin typeface="Calibri" pitchFamily="34" charset="0"/>
                <a:cs typeface="Calibri" pitchFamily="34" charset="0"/>
              </a:rPr>
              <a:t>E.g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:-Cuckoo (koel) and crow (breeding season-spring to summer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).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3588</TotalTime>
  <Words>452</Words>
  <Application>Microsoft Office PowerPoint</Application>
  <PresentationFormat>On-screen Show (16:9)</PresentationFormat>
  <Paragraphs>86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380</cp:revision>
  <dcterms:modified xsi:type="dcterms:W3CDTF">2020-07-24T03:38:51Z</dcterms:modified>
</cp:coreProperties>
</file>