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312" r:id="rId3"/>
    <p:sldId id="321" r:id="rId4"/>
    <p:sldId id="309" r:id="rId5"/>
    <p:sldId id="319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73224" y="1727647"/>
            <a:ext cx="816428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BIOPIRACY  &amp; CONTROVERSIES IN INDIA ,</a:t>
            </a:r>
            <a:endParaRPr lang="en-US" sz="2800" b="1" dirty="0" smtClean="0">
              <a:latin typeface="Arial Black" pitchFamily="34" charset="0"/>
            </a:endParaRPr>
          </a:p>
          <a:p>
            <a:pPr algn="ctr">
              <a:buSzPts val="3100"/>
            </a:pPr>
            <a:r>
              <a:rPr lang="en-IN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PATENT 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                            </a:t>
            </a:r>
            <a:endParaRPr lang="en-US" sz="25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12</a:t>
            </a:r>
          </a:p>
          <a:p>
            <a:pPr lvl="0"/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-US" b="1" dirty="0" smtClean="0">
                <a:latin typeface="+mn-lt"/>
              </a:rPr>
              <a:t>BIOTECHNOLOGY AND ITS APPLICATIONS </a:t>
            </a:r>
            <a:r>
              <a:rPr lang="en" b="1" dirty="0" smtClean="0">
                <a:latin typeface="+mn-lt"/>
              </a:rPr>
              <a:t> </a:t>
            </a:r>
            <a:endParaRPr b="1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3" y="928860"/>
            <a:ext cx="7130087" cy="54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BIOPIRACY  &amp; CONTROVERSIES IN INDIA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0545" y="1399590"/>
            <a:ext cx="813629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Use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bio-resources by MNCs and other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organizations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without proper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authorization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from countries and people concerned without compensatory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payment.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Industrialized and developed nations are economically rich, but poor in biodiversity while opposite prevails for developing nations.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Therefore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developed countries exploit traditional knowledge and resources of poor countries for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commercialization.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is a matter of injustice since inadequate compensation and benefit sharing is given to poor countries in return. Therefore, steps should be taken by developing countries to prevent 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exploitation 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endParaRPr lang="en-US" b="1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34403" y="1012835"/>
            <a:ext cx="7130087" cy="545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BIOPIRACY  &amp; CONTROVERSIES IN INDIA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224" y="877077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215" y="1604864"/>
            <a:ext cx="849085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1997, an American company got patent rights on Basmati rice through the US Patent and Trademark Office. 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allowed the company to sell a ‘new variety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Basmati’ 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the US and abroad. 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‘new’ variety of Basmati had actually been derived from Indian farmer’s varieties. Indian Basmati was crossed with semi-dwarf varieties and claimed as an invention or a novelty.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Several attempts have also been made to patent uses, products and processes based on Indian traditional herbal medicines, e.g., turmeric and neem.</a:t>
            </a:r>
          </a:p>
          <a:p>
            <a:pPr lvl="0" fontAlgn="base"/>
            <a:endParaRPr lang="en-US" b="1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1" y="695598"/>
            <a:ext cx="7512642" cy="75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902" y="1446245"/>
            <a:ext cx="84628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 patent is the right granted by a government to an inventor to prevent others from making commercial use of his invention.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Now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patents are granted for biological entities and for products derived from biological resources.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Primarily industrialized countries like U.S.A, Japan and members of European Union are awarding biopatents.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his biopatents are generally awarded for strains of micro organism, modified strains of plants and animals, DNA sequences,  and various applications.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The Indian parliament has recently introduced second amendment of Indian patents bill to deal with these issues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555" y="839756"/>
            <a:ext cx="648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PATENT</a:t>
            </a:r>
            <a:r>
              <a:rPr lang="en-IN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1" y="695598"/>
            <a:ext cx="7512642" cy="75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1887" y="1455576"/>
            <a:ext cx="846286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Bio patent system allows private monopoly rights over cells, genes, animals and plants.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means that people will not share vital research information because they are afraid that it will be patented by som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eone  else.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people will not conduct research in areas that are dominated by patents.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important advantages of biopatents is that they are a direct incentive for genetic engineering.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also helps in economic growth.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895" y="961053"/>
            <a:ext cx="648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SIGNIFICANCE  OF BIO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PATENTS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3752</TotalTime>
  <Words>275</Words>
  <Application>Microsoft Office PowerPoint</Application>
  <PresentationFormat>On-screen Show (16:9)</PresentationFormat>
  <Paragraphs>59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415</cp:revision>
  <dcterms:modified xsi:type="dcterms:W3CDTF">2020-07-21T16:11:46Z</dcterms:modified>
</cp:coreProperties>
</file>