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309" r:id="rId3"/>
    <p:sldId id="319" r:id="rId4"/>
    <p:sldId id="312" r:id="rId5"/>
    <p:sldId id="320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89249" y="1634342"/>
            <a:ext cx="816428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TRANSGENIC ANIMALS AND ETHICAL ISSUES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                            </a:t>
            </a:r>
            <a:endParaRPr lang="en-US" sz="25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12</a:t>
            </a:r>
          </a:p>
          <a:p>
            <a:pPr lvl="0"/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-US" b="1" dirty="0" smtClean="0">
                <a:latin typeface="+mn-lt"/>
              </a:rPr>
              <a:t>BIOTECHNOLOGY AND ITS APPLICATIONS </a:t>
            </a:r>
            <a:r>
              <a:rPr lang="en" b="1" dirty="0" smtClean="0">
                <a:latin typeface="+mn-lt"/>
              </a:rPr>
              <a:t> </a:t>
            </a:r>
            <a:endParaRPr b="1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1" y="695598"/>
            <a:ext cx="7512642" cy="75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555" y="1063691"/>
            <a:ext cx="846286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Animals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have had their DNA manipulated to possess and express a foreign gene are known as transgenic animals.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Transgenic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mice, rats, rabbits, pigs, sheep, cows and fish have been produced.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Common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reasons for development of transgenic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animals 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STUDY OF NORMAL PHYSIOLOGY 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Transgenic animals serve as models to study genetics, regulation and down regulation of genes, and their corresponding effects on physiology.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They give information about the biological role of a particular factor in the body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STUDY OF DISEASES 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They act as models to study genetic basis of diseases.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These studies aid in finding possible treatments of diseases.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Transgenic models exist of various human diseases such as cancer, cystic fibrosis, rheumatoid arthritis, Alzheimer’s, etc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893" y="559838"/>
            <a:ext cx="648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TRANSGENIC ANIMALS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1" y="695598"/>
            <a:ext cx="7512642" cy="75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4" y="989045"/>
            <a:ext cx="846286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BIOLOGICAL PRODUCTS:</a:t>
            </a:r>
          </a:p>
          <a:p>
            <a:pPr lvl="0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Treatment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diseases often requires certain products that are expensive to make.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Transgenic animals can be produced that have genes, coding for that particular product.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Example − Human protein α-1-antitrypsim used to treat emphysema is isolated by this method.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1997, first transgenic cow Rosie produced human protein-enriched milk, which contained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α-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lactalbumin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was nutritionally more suitable for human babies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VACCINE SAFETY TESTS:</a:t>
            </a:r>
          </a:p>
          <a:p>
            <a:pPr lvl="0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Transgenic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mice are used to test vaccines for their safety before they are used for humans.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Example − Transgenic mice are used to check polio vaccines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CHEMICAL SAFETY TESTING :</a:t>
            </a:r>
          </a:p>
          <a:p>
            <a:pPr lvl="0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Transgenic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animals contain genes that make them more sensitive to toxic substances than non-transgenic.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Toxicity testing in such animals helps us to obtain results in less time</a:t>
            </a:r>
            <a:r>
              <a:rPr lang="en-US" dirty="0" smtClean="0"/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9919" y="494523"/>
            <a:ext cx="648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TRANSGENIC ANIMALS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81055" y="555635"/>
            <a:ext cx="7130087" cy="54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ETHICAL ISSUES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9206" y="1418252"/>
            <a:ext cx="81362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manipulation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living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organisms by the human race cannot go on any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further without regulation.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Some ethical standards 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required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evaluate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morality of all human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activities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might help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harm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living organisms.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oing beyond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morality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such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issues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biological significance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such things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also important. 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Genetic modification of organisms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have unpredicatable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results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when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such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organisms introduced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into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ecosystem.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Modification which may result in the loss of biological significance of animals cannot go beyond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regulation.</a:t>
            </a:r>
          </a:p>
          <a:p>
            <a:pPr lvl="0" fontAlgn="base"/>
            <a:endParaRPr lang="en-US" b="1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4" y="798232"/>
            <a:ext cx="7130087" cy="54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ETHICAL ISSUES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222" y="1436913"/>
            <a:ext cx="813629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modification / usage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living organisms for public services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food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medicine sources) has also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created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problem with authenticity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granted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ame.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growing public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anger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certain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companies are being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granted for making products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technologies that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make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use of the genetic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materials, plants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other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biological resources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have long been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identified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developed and used by farmers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indigenous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people of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specific region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/ country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Indian Government has set up organizations such as GEAC (Genetic Engineering Approval Committee), which will make decisions regarding the validity of GM research and the safety of introducing GM-organisms for public services.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0" algn="just" fontAlgn="base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3728</TotalTime>
  <Words>490</Words>
  <Application>Microsoft Office PowerPoint</Application>
  <PresentationFormat>On-screen Show (16:9)</PresentationFormat>
  <Paragraphs>73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406</cp:revision>
  <dcterms:modified xsi:type="dcterms:W3CDTF">2020-07-21T15:46:31Z</dcterms:modified>
</cp:coreProperties>
</file>