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309" r:id="rId3"/>
    <p:sldId id="311" r:id="rId4"/>
    <p:sldId id="312" r:id="rId5"/>
    <p:sldId id="317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3934" y="1597019"/>
            <a:ext cx="8742783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GENETICALLY MODIFIED INSULIN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                            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12</a:t>
            </a:r>
          </a:p>
          <a:p>
            <a:pPr lvl="0"/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-US" b="1" dirty="0" smtClean="0">
                <a:latin typeface="+mn-lt"/>
              </a:rPr>
              <a:t>BIOTECHNOLOGY AND ITS APPLICATIONS </a:t>
            </a:r>
            <a:r>
              <a:rPr lang="en" b="1" dirty="0" smtClean="0">
                <a:latin typeface="+mn-lt"/>
              </a:rPr>
              <a:t> </a:t>
            </a:r>
            <a:endParaRPr b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695598"/>
            <a:ext cx="7512642" cy="75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6" y="1464906"/>
            <a:ext cx="836956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rDNA technological processes have made immense impact in the area of healthcare by enabling mass production of safe and more effective therapeutic drugs. 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present, about 30 recombinant therapeutics have been approved for human use the world over.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Further, the recombinant therapeutics do not induce unwanted immunological responses as is common in case of similar products isolated from non-human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sources.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India, 12 of these are presently being marketed</a:t>
            </a:r>
            <a:r>
              <a:rPr lang="en-US" dirty="0" smtClean="0"/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208" y="970385"/>
            <a:ext cx="648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BIOTECHNOLOGICAL APPLICATIONS IN MEDICINE :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760910"/>
            <a:ext cx="7130087" cy="52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GENETICALLY ENGINEERED INSULIN 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1885" y="793101"/>
            <a:ext cx="6727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1886" y="1166327"/>
            <a:ext cx="824826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Adult –onset diabetes can be controlled by taking insulin at regular intervals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Insulin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in great demand due to increase in number of patients with adult onset diabetes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Insulin extracted from animal source (example, slaughtered cattle and pigs) induce allergy in humans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Now a day’s insulin can be obtained from bacterium using techniques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biotechnology 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 From human source the insulin gene is isolated , hence no more it is treated as a foreign protein,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humans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American company, Eli Lilly in 1983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prepared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insulin called as humulin.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5" y="387685"/>
            <a:ext cx="7130087" cy="54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GENETICALLY ENGINEERED INSULIN 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884" y="914399"/>
            <a:ext cx="813629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Insulin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pro-hormone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which contains an extra stretch called C peptide, which is absent in mature insulin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main challenge for production of insulin using rDNA technique was getting insulin assembled into a mature form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Insulin as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pro-hormone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consists of 3 peptide chains − A, B, and 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removal of C -peptide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Pro-hormone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insulin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Mature insulin.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Mature insulin consists of only two peptide chains − A and B. Both these chains were separately isolated and introduced in plasmids of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E. coli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to produce insulin chains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Separately produced chains A and B were extracted and combined by creating a disulphide bond to form mature human insulin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052735" y="2995127"/>
            <a:ext cx="1651518" cy="9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ttps://ci3.googleusercontent.com/proxy/4lcfgt006EOexZbUqurEklbQsjpqhhJjn-6TYlPOhKLjzjYNl5Zs5lGi_MpsBf4SFBhf7ZuTJB7vUMXIjZKUPSYHCdcud1wFXaflC4v3X6k-dE9w271FiHM3DFki=s0-d-e1-ft#https://media-mycbseguide.s3.amazonaws.com/images/static/review/4934_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3648" y="755780"/>
            <a:ext cx="6111552" cy="424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4" y="387686"/>
            <a:ext cx="7130087" cy="517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SCHEME SHOWING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PREPARATION OF HUMULIN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3678</TotalTime>
  <Words>296</Words>
  <Application>Microsoft Office PowerPoint</Application>
  <PresentationFormat>On-screen Show (16:9)</PresentationFormat>
  <Paragraphs>66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390</cp:revision>
  <dcterms:modified xsi:type="dcterms:W3CDTF">2020-07-21T14:51:47Z</dcterms:modified>
</cp:coreProperties>
</file>