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309" r:id="rId3"/>
    <p:sldId id="311" r:id="rId4"/>
    <p:sldId id="312" r:id="rId5"/>
    <p:sldId id="317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3934" y="1597019"/>
            <a:ext cx="8742783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PEST RESISTANCE PLANTS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                            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RNAi</a:t>
            </a:r>
            <a:endParaRPr lang="en-US" sz="25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12</a:t>
            </a:r>
          </a:p>
          <a:p>
            <a:pPr lvl="0"/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-US" b="1" dirty="0" smtClean="0">
                <a:latin typeface="+mn-lt"/>
              </a:rPr>
              <a:t>BIOTECHNOLOGY AND ITS APPLICATIONS </a:t>
            </a:r>
            <a:r>
              <a:rPr lang="en" b="1" dirty="0" smtClean="0">
                <a:latin typeface="+mn-lt"/>
              </a:rPr>
              <a:t> </a:t>
            </a:r>
            <a:endParaRPr b="1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1" y="695598"/>
            <a:ext cx="7512642" cy="75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512" y="1026367"/>
            <a:ext cx="8369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Several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nematodes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parasitize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wide variety of plants and animals including human beings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nematode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Meloidegyne incognitia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infects the roots of tobacco plants and causes a great reduction in yield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RNAi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 method adopted to prevent infestation of roots of tobacco plants by a nematode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Meloidegyne incognitia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3" y="597160"/>
            <a:ext cx="6484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PEST RESISTANCE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PLANTS:</a:t>
            </a:r>
            <a:endParaRPr lang="en-US" sz="2200" dirty="0"/>
          </a:p>
        </p:txBody>
      </p:sp>
      <p:pic>
        <p:nvPicPr>
          <p:cNvPr id="1026" name="Picture 2" descr="C:\Users\User\Pictures\biology images\nematode infecti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59633" y="2252077"/>
            <a:ext cx="6344816" cy="24598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74361" y="508984"/>
            <a:ext cx="7130087" cy="694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RNA INTERFERENCE :</a:t>
            </a:r>
          </a:p>
          <a:p>
            <a:pPr lvl="0"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RNA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US" sz="1800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</a:t>
            </a: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39" y="1334278"/>
            <a:ext cx="824826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RNAi, a complementary RNA binds to mRNA to form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dsRNA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which cannot translate and hence, its expression is blocked (Silencing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source of complementary dsRNA may be from an infection by viruses having RNA genomes or mobile genetic elements that replicate through RNA intermediate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Nematode specific genes were introduced into host plant using Agrobacterium vectors.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parasite could not survive in a transgenic host expressing specific interfering RNA.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RNAi exists naturally in eukaryotes as a method of cellular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defence.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endParaRPr lang="en-US" sz="1200" dirty="0" smtClean="0"/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27644"/>
            <a:ext cx="7130087" cy="54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RNA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US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529" y="951721"/>
            <a:ext cx="813629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Nematode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specific genes (DNA) were introduced in the host plant.</a:t>
            </a:r>
            <a:r>
              <a:rPr lang="en-US" dirty="0" smtClean="0"/>
              <a:t> </a:t>
            </a:r>
            <a:endParaRPr lang="en-US" dirty="0" smtClean="0"/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Using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Agrobacterium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vectors, nematode -specific genes were introduced into the host plant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introduced DNA forms both sense and anti-sense RNA.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Two strands being complementary to each other bend and form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dsRNA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leading to RNAi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Nematode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specific mRNA due to complementary dsRNA molecules that bind to and prevents translation of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hem RNA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mRNA of nematode is silenced and the parasite cannot survive in the transgenic host.</a:t>
            </a:r>
            <a:r>
              <a:rPr lang="en-US" dirty="0" smtClean="0"/>
              <a:t> </a:t>
            </a:r>
            <a:endParaRPr lang="en-US" dirty="0" smtClean="0"/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consequence was that the parasite could not survive in a transgenic host expressing specific interfering RNA The transgenic plant therefore got itself protected from the parasite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0" y="453001"/>
            <a:ext cx="7130087" cy="517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SCHEME SHOWING RNA INTERFERENCE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1324946"/>
            <a:ext cx="82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Picture 8" descr="https://ci3.googleusercontent.com/proxy/lXiYNLjwN0QXUIlE_0pz1wRLHNtKezG5TQZM7a2GGu4bQerblSaYNg5p40LVomzh2klS6exbKJzDd-59YJIDMUW358Iq75FiJU6LEeQdcOfqmtAvM8mPXuVaQ-Z9cg=s0-d-e1-ft#https://media-mycbseguide.s3.amazonaws.com/images/static/review/4934_31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3184" y="951722"/>
            <a:ext cx="7707085" cy="3993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3656</TotalTime>
  <Words>252</Words>
  <Application>Microsoft Office PowerPoint</Application>
  <PresentationFormat>On-screen Show (16:9)</PresentationFormat>
  <Paragraphs>62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380</cp:revision>
  <dcterms:modified xsi:type="dcterms:W3CDTF">2020-07-21T14:28:49Z</dcterms:modified>
</cp:coreProperties>
</file>