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20" r:id="rId4"/>
    <p:sldId id="311" r:id="rId5"/>
    <p:sldId id="321" r:id="rId6"/>
    <p:sldId id="318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4604" y="1354423"/>
            <a:ext cx="8770775" cy="1398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STAGES OF r-DNA TECHNOLOGY</a:t>
            </a:r>
          </a:p>
          <a:p>
            <a:pPr lvl="0" algn="ctr">
              <a:buSzPts val="3100"/>
            </a:pPr>
            <a:r>
              <a:rPr lang="en-GB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STEPS IN r-DNA TECHNOLOGY,ACTION OF RESTRICTION </a:t>
            </a:r>
            <a:r>
              <a:rPr lang="en-GB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ENZYME </a:t>
            </a:r>
            <a:r>
              <a:rPr lang="en-US" sz="2500" b="1" dirty="0" smtClean="0">
                <a:latin typeface="Arial Black" pitchFamily="34" charset="0"/>
              </a:rPr>
              <a:t>	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16833" y="2888979"/>
            <a:ext cx="6270172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 11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BIOTECHNOLOGY : PRINCIPLE AND PROCESSES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4" y="453000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STEPS INVOLVED ON r-DNA TECHNOLOGY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Recombinant DNA technology” or also called “Genetic Engineering” deals about, the production of new combinations of genetic material (artificially) in the laboratory. 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“recombinant DNA” (rDNA) molecules are then introduced into host cells, where they can be propagated and multiplied. 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Steps of 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Recombinant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DNA Technology 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I.  Identification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DNA with desirable genes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II. Introduction of the identified DNA into the host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III. Maintenance of introduced DNA in the host and transfer of the DNA to its progeny</a:t>
            </a:r>
            <a:r>
              <a:rPr lang="en-US" dirty="0" smtClean="0"/>
              <a:t>.</a:t>
            </a:r>
          </a:p>
          <a:p>
            <a:pPr algn="just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425008"/>
            <a:ext cx="7130087" cy="80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STEPS INVOLVED ON r-DNA TECHNOLOGY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ACTION OF ECORI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6570" y="1184988"/>
            <a:ext cx="83695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Recognition sequences are pallindromic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Pallindromes are the sequence of base pairs that read same both backwards and forwards (i.e., same and direction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Example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Restriction enzymes cut a little away from the centre of pallindrome site, but between the same two bases on the opposite strands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result, overhangs (called sticky ends) are generated on each strand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Sticky ends form hydrogen bonds with their complementary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counterparts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help of DNA ligases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6.googleusercontent.com/7poJqn-M5_YQNrr0aTh8RuhX4hD7K1qMmrT1RX1E7Y29IsovIhiQxz0lXdgKeDTkR_JT2hM9ZpNsvriOcCmUPZdEGpBEBQVXlNBCF5bKVKBNPWdbigo-BmgOqhDs8AKSaTplt_zhf8IDfq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4378" y="1816456"/>
            <a:ext cx="10953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s://lh5.googleusercontent.com/kbDDb-gUXZHcj7V_fapH7j_GUd2gC2UZ3fVvj1jYU3o8PCijhwnudiCX_7CMzMI9QOrTUehfXt6nC56F4MvJeK3nUvmvnXID1_gBUC0CbK6GN0HiTYGovH4BF5YEnnOUGYOw3kUfB6pzMfw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63464" y="2716081"/>
            <a:ext cx="10953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s://lh4.googleusercontent.com/6AzeOzDMhQmNZ5XPcbzsVbaWfsXZshNKCRUy1KAOqLpI4G93PFLZ8UPceoS-e7TamVKL7GZF1PhgU_2sVYS5jQ3R9CI0aLQP6kzzYgu3ksgJRFJFyUkEUaqWHD9JkOdARRPMBRrb1xeWv3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32253" y="3896989"/>
            <a:ext cx="20859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39675" y="331701"/>
            <a:ext cx="7130087" cy="7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ACTION OF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ECORI 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531" y="134360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4.googleusercontent.com/CtD92l7S4U69X3EO11xhUNWwx82IWN7_ZekT2wCcYIqT5o1c4qIqv0JROg2ogTyZRDSwH-qis_EHSVoNb0NtP2_OBTQiGbjQ7Az4HjvHNIVQ67uZds_UDCETTe0Q0niwEmdaDBEQbAgugqI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490" y="925188"/>
            <a:ext cx="7632441" cy="3824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8" y="704926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STEPS INVOLVED IN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r-DNA TECHNOLOGY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56" y="1278293"/>
            <a:ext cx="79870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foreign or desired DNA is identified as per the requirement upon the genome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Restriction enzyme cuts the desired DNA at specific site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same enzyme cuts the vector DNA 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sticky ends of both vector and foreign DNA join by ligase enzymes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constructed DNA is known as recombinant DNA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construct then is transferred  into host cell by transformation which allows multiplication of r-DNA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This allows formation of multiple copies of foreign gene.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2" y="434338"/>
            <a:ext cx="7130087" cy="56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OF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r-DNA TECHNOLOGY  :</a:t>
            </a:r>
          </a:p>
          <a:p>
            <a:pPr>
              <a:buSzPts val="1800"/>
            </a:pPr>
            <a:r>
              <a:rPr lang="en-US" sz="1800" b="1" dirty="0" smtClean="0"/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8" y="1119673"/>
            <a:ext cx="82762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r dna tec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151" y="1082350"/>
            <a:ext cx="7361853" cy="3760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3608</TotalTime>
  <Words>204</Words>
  <Application>Microsoft Office PowerPoint</Application>
  <PresentationFormat>On-screen Show (16:9)</PresentationFormat>
  <Paragraphs>74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369</cp:revision>
  <dcterms:modified xsi:type="dcterms:W3CDTF">2020-07-19T11:12:05Z</dcterms:modified>
</cp:coreProperties>
</file>