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omments/comment4.xml" ContentType="application/vnd.openxmlformats-officedocument.presentationml.comment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omments/comment5.xml" ContentType="application/vnd.openxmlformats-officedocument.presentationml.comment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omments/comment6.xml" ContentType="application/vnd.openxmlformats-officedocument.presentationml.comment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omments/comment7.xml" ContentType="application/vnd.openxmlformats-officedocument.presentationml.comment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omments/comment8.xml" ContentType="application/vnd.openxmlformats-officedocument.presentationml.comments+xml"/>
  <Override PartName="/ppt/ink/ink1.xml" ContentType="application/inkml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94" r:id="rId1"/>
  </p:sldMasterIdLst>
  <p:notesMasterIdLst>
    <p:notesMasterId r:id="rId62"/>
  </p:notesMasterIdLst>
  <p:sldIdLst>
    <p:sldId id="256" r:id="rId2"/>
    <p:sldId id="328" r:id="rId3"/>
    <p:sldId id="286" r:id="rId4"/>
    <p:sldId id="285" r:id="rId5"/>
    <p:sldId id="258" r:id="rId6"/>
    <p:sldId id="324" r:id="rId7"/>
    <p:sldId id="257" r:id="rId8"/>
    <p:sldId id="325" r:id="rId9"/>
    <p:sldId id="260" r:id="rId10"/>
    <p:sldId id="291" r:id="rId11"/>
    <p:sldId id="290" r:id="rId12"/>
    <p:sldId id="288" r:id="rId13"/>
    <p:sldId id="329" r:id="rId14"/>
    <p:sldId id="266" r:id="rId15"/>
    <p:sldId id="267" r:id="rId16"/>
    <p:sldId id="268" r:id="rId17"/>
    <p:sldId id="292" r:id="rId18"/>
    <p:sldId id="294" r:id="rId19"/>
    <p:sldId id="296" r:id="rId20"/>
    <p:sldId id="330" r:id="rId21"/>
    <p:sldId id="269" r:id="rId22"/>
    <p:sldId id="270" r:id="rId23"/>
    <p:sldId id="271" r:id="rId24"/>
    <p:sldId id="297" r:id="rId25"/>
    <p:sldId id="322" r:id="rId26"/>
    <p:sldId id="300" r:id="rId27"/>
    <p:sldId id="331" r:id="rId28"/>
    <p:sldId id="272" r:id="rId29"/>
    <p:sldId id="323" r:id="rId30"/>
    <p:sldId id="273" r:id="rId31"/>
    <p:sldId id="274" r:id="rId32"/>
    <p:sldId id="275" r:id="rId33"/>
    <p:sldId id="301" r:id="rId34"/>
    <p:sldId id="320" r:id="rId35"/>
    <p:sldId id="304" r:id="rId36"/>
    <p:sldId id="332" r:id="rId37"/>
    <p:sldId id="276" r:id="rId38"/>
    <p:sldId id="277" r:id="rId39"/>
    <p:sldId id="305" r:id="rId40"/>
    <p:sldId id="319" r:id="rId41"/>
    <p:sldId id="307" r:id="rId42"/>
    <p:sldId id="333" r:id="rId43"/>
    <p:sldId id="327" r:id="rId44"/>
    <p:sldId id="278" r:id="rId45"/>
    <p:sldId id="279" r:id="rId46"/>
    <p:sldId id="309" r:id="rId47"/>
    <p:sldId id="318" r:id="rId48"/>
    <p:sldId id="312" r:id="rId49"/>
    <p:sldId id="334" r:id="rId50"/>
    <p:sldId id="280" r:id="rId51"/>
    <p:sldId id="281" r:id="rId52"/>
    <p:sldId id="313" r:id="rId53"/>
    <p:sldId id="317" r:id="rId54"/>
    <p:sldId id="315" r:id="rId55"/>
    <p:sldId id="335" r:id="rId56"/>
    <p:sldId id="282" r:id="rId57"/>
    <p:sldId id="283" r:id="rId58"/>
    <p:sldId id="284" r:id="rId59"/>
    <p:sldId id="316" r:id="rId60"/>
    <p:sldId id="259" r:id="rId6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 snapToGrid="0">
      <p:cViewPr varScale="1">
        <p:scale>
          <a:sx n="78" d="100"/>
          <a:sy n="78" d="100"/>
        </p:scale>
        <p:origin x="94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commentAuthors" Target="commentAuthors.xml"/><Relationship Id="rId68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ky Mishra" userId="b0060985c44069fe" providerId="LiveId" clId="{4F13920B-5A4B-4F64-8261-C29DFF8C8709}"/>
    <pc:docChg chg="undo custSel addSld delSld modSld">
      <pc:chgData name="Lucky Mishra" userId="b0060985c44069fe" providerId="LiveId" clId="{4F13920B-5A4B-4F64-8261-C29DFF8C8709}" dt="2021-02-18T10:42:15.898" v="2389"/>
      <pc:docMkLst>
        <pc:docMk/>
      </pc:docMkLst>
      <pc:sldChg chg="addSp delSp modSp mod chgLayout">
        <pc:chgData name="Lucky Mishra" userId="b0060985c44069fe" providerId="LiveId" clId="{4F13920B-5A4B-4F64-8261-C29DFF8C8709}" dt="2021-02-18T10:42:15.898" v="2389"/>
        <pc:sldMkLst>
          <pc:docMk/>
          <pc:sldMk cId="0" sldId="260"/>
        </pc:sldMkLst>
        <pc:spChg chg="del mod ord">
          <ac:chgData name="Lucky Mishra" userId="b0060985c44069fe" providerId="LiveId" clId="{4F13920B-5A4B-4F64-8261-C29DFF8C8709}" dt="2021-02-18T09:24:31.872" v="679" actId="478"/>
          <ac:spMkLst>
            <pc:docMk/>
            <pc:sldMk cId="0" sldId="260"/>
            <ac:spMk id="2" creationId="{00000000-0000-0000-0000-000000000000}"/>
          </ac:spMkLst>
        </pc:spChg>
        <pc:spChg chg="mod ord">
          <ac:chgData name="Lucky Mishra" userId="b0060985c44069fe" providerId="LiveId" clId="{4F13920B-5A4B-4F64-8261-C29DFF8C8709}" dt="2021-02-18T10:42:15.898" v="2389"/>
          <ac:spMkLst>
            <pc:docMk/>
            <pc:sldMk cId="0" sldId="260"/>
            <ac:spMk id="3" creationId="{00000000-0000-0000-0000-000000000000}"/>
          </ac:spMkLst>
        </pc:spChg>
        <pc:spChg chg="add mod">
          <ac:chgData name="Lucky Mishra" userId="b0060985c44069fe" providerId="LiveId" clId="{4F13920B-5A4B-4F64-8261-C29DFF8C8709}" dt="2021-02-18T10:42:15.898" v="2389"/>
          <ac:spMkLst>
            <pc:docMk/>
            <pc:sldMk cId="0" sldId="260"/>
            <ac:spMk id="6" creationId="{F3F7965B-A19F-4EBD-BB13-5DB9BCBFBF8A}"/>
          </ac:spMkLst>
        </pc:spChg>
      </pc:sldChg>
      <pc:sldChg chg="modSp">
        <pc:chgData name="Lucky Mishra" userId="b0060985c44069fe" providerId="LiveId" clId="{4F13920B-5A4B-4F64-8261-C29DFF8C8709}" dt="2021-02-18T10:42:15.898" v="2389"/>
        <pc:sldMkLst>
          <pc:docMk/>
          <pc:sldMk cId="0" sldId="266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66"/>
            <ac:spMk id="4" creationId="{00000000-0000-0000-0000-000000000000}"/>
          </ac:spMkLst>
        </pc:spChg>
      </pc:sldChg>
      <pc:sldChg chg="modSp mod">
        <pc:chgData name="Lucky Mishra" userId="b0060985c44069fe" providerId="LiveId" clId="{4F13920B-5A4B-4F64-8261-C29DFF8C8709}" dt="2021-02-18T10:42:15.898" v="2389"/>
        <pc:sldMkLst>
          <pc:docMk/>
          <pc:sldMk cId="0" sldId="268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68"/>
            <ac:spMk id="2" creationId="{00000000-0000-0000-0000-000000000000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68"/>
            <ac:spMk id="3" creationId="{00000000-0000-0000-0000-000000000000}"/>
          </ac:spMkLst>
        </pc:spChg>
      </pc:sldChg>
      <pc:sldChg chg="modSp">
        <pc:chgData name="Lucky Mishra" userId="b0060985c44069fe" providerId="LiveId" clId="{4F13920B-5A4B-4F64-8261-C29DFF8C8709}" dt="2021-02-18T10:42:15.898" v="2389"/>
        <pc:sldMkLst>
          <pc:docMk/>
          <pc:sldMk cId="0" sldId="269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69"/>
            <ac:spMk id="2" creationId="{00000000-0000-0000-0000-000000000000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69"/>
            <ac:spMk id="3" creationId="{00000000-0000-0000-0000-000000000000}"/>
          </ac:spMkLst>
        </pc:spChg>
      </pc:sldChg>
      <pc:sldChg chg="modSp">
        <pc:chgData name="Lucky Mishra" userId="b0060985c44069fe" providerId="LiveId" clId="{4F13920B-5A4B-4F64-8261-C29DFF8C8709}" dt="2021-02-18T10:42:15.898" v="2389"/>
        <pc:sldMkLst>
          <pc:docMk/>
          <pc:sldMk cId="0" sldId="270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70"/>
            <ac:spMk id="2" creationId="{00000000-0000-0000-0000-000000000000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70"/>
            <ac:spMk id="3" creationId="{00000000-0000-0000-0000-000000000000}"/>
          </ac:spMkLst>
        </pc:spChg>
      </pc:sldChg>
      <pc:sldChg chg="modSp">
        <pc:chgData name="Lucky Mishra" userId="b0060985c44069fe" providerId="LiveId" clId="{4F13920B-5A4B-4F64-8261-C29DFF8C8709}" dt="2021-02-18T10:42:15.898" v="2389"/>
        <pc:sldMkLst>
          <pc:docMk/>
          <pc:sldMk cId="0" sldId="271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71"/>
            <ac:spMk id="2" creationId="{00000000-0000-0000-0000-000000000000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71"/>
            <ac:spMk id="3" creationId="{00000000-0000-0000-0000-000000000000}"/>
          </ac:spMkLst>
        </pc:spChg>
      </pc:sldChg>
      <pc:sldChg chg="modSp">
        <pc:chgData name="Lucky Mishra" userId="b0060985c44069fe" providerId="LiveId" clId="{4F13920B-5A4B-4F64-8261-C29DFF8C8709}" dt="2021-02-18T10:42:15.898" v="2389"/>
        <pc:sldMkLst>
          <pc:docMk/>
          <pc:sldMk cId="0" sldId="272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72"/>
            <ac:spMk id="2" creationId="{00000000-0000-0000-0000-000000000000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72"/>
            <ac:spMk id="3" creationId="{00000000-0000-0000-0000-000000000000}"/>
          </ac:spMkLst>
        </pc:spChg>
      </pc:sldChg>
      <pc:sldChg chg="modSp">
        <pc:chgData name="Lucky Mishra" userId="b0060985c44069fe" providerId="LiveId" clId="{4F13920B-5A4B-4F64-8261-C29DFF8C8709}" dt="2021-02-18T10:42:15.898" v="2389"/>
        <pc:sldMkLst>
          <pc:docMk/>
          <pc:sldMk cId="0" sldId="273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73"/>
            <ac:spMk id="2" creationId="{00000000-0000-0000-0000-000000000000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73"/>
            <ac:spMk id="3" creationId="{00000000-0000-0000-0000-000000000000}"/>
          </ac:spMkLst>
        </pc:spChg>
      </pc:sldChg>
      <pc:sldChg chg="modSp">
        <pc:chgData name="Lucky Mishra" userId="b0060985c44069fe" providerId="LiveId" clId="{4F13920B-5A4B-4F64-8261-C29DFF8C8709}" dt="2021-02-18T10:42:15.898" v="2389"/>
        <pc:sldMkLst>
          <pc:docMk/>
          <pc:sldMk cId="0" sldId="274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74"/>
            <ac:spMk id="2" creationId="{00000000-0000-0000-0000-000000000000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74"/>
            <ac:spMk id="3" creationId="{00000000-0000-0000-0000-000000000000}"/>
          </ac:spMkLst>
        </pc:spChg>
      </pc:sldChg>
      <pc:sldChg chg="modSp">
        <pc:chgData name="Lucky Mishra" userId="b0060985c44069fe" providerId="LiveId" clId="{4F13920B-5A4B-4F64-8261-C29DFF8C8709}" dt="2021-02-18T10:42:15.898" v="2389"/>
        <pc:sldMkLst>
          <pc:docMk/>
          <pc:sldMk cId="0" sldId="275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75"/>
            <ac:spMk id="2" creationId="{00000000-0000-0000-0000-000000000000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75"/>
            <ac:spMk id="3" creationId="{00000000-0000-0000-0000-000000000000}"/>
          </ac:spMkLst>
        </pc:spChg>
      </pc:sldChg>
      <pc:sldChg chg="modSp">
        <pc:chgData name="Lucky Mishra" userId="b0060985c44069fe" providerId="LiveId" clId="{4F13920B-5A4B-4F64-8261-C29DFF8C8709}" dt="2021-02-18T10:42:15.898" v="2389"/>
        <pc:sldMkLst>
          <pc:docMk/>
          <pc:sldMk cId="0" sldId="276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76"/>
            <ac:spMk id="2" creationId="{00000000-0000-0000-0000-000000000000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76"/>
            <ac:spMk id="3" creationId="{00000000-0000-0000-0000-000000000000}"/>
          </ac:spMkLst>
        </pc:spChg>
      </pc:sldChg>
      <pc:sldChg chg="modSp">
        <pc:chgData name="Lucky Mishra" userId="b0060985c44069fe" providerId="LiveId" clId="{4F13920B-5A4B-4F64-8261-C29DFF8C8709}" dt="2021-02-18T10:42:15.898" v="2389"/>
        <pc:sldMkLst>
          <pc:docMk/>
          <pc:sldMk cId="0" sldId="277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77"/>
            <ac:spMk id="2" creationId="{00000000-0000-0000-0000-000000000000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77"/>
            <ac:spMk id="3" creationId="{00000000-0000-0000-0000-000000000000}"/>
          </ac:spMkLst>
        </pc:spChg>
      </pc:sldChg>
      <pc:sldChg chg="modSp mod">
        <pc:chgData name="Lucky Mishra" userId="b0060985c44069fe" providerId="LiveId" clId="{4F13920B-5A4B-4F64-8261-C29DFF8C8709}" dt="2021-02-18T10:42:15.898" v="2389"/>
        <pc:sldMkLst>
          <pc:docMk/>
          <pc:sldMk cId="0" sldId="278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78"/>
            <ac:spMk id="2" creationId="{00000000-0000-0000-0000-000000000000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78"/>
            <ac:spMk id="3" creationId="{00000000-0000-0000-0000-000000000000}"/>
          </ac:spMkLst>
        </pc:spChg>
      </pc:sldChg>
      <pc:sldChg chg="modSp">
        <pc:chgData name="Lucky Mishra" userId="b0060985c44069fe" providerId="LiveId" clId="{4F13920B-5A4B-4F64-8261-C29DFF8C8709}" dt="2021-02-18T10:42:15.898" v="2389"/>
        <pc:sldMkLst>
          <pc:docMk/>
          <pc:sldMk cId="0" sldId="279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79"/>
            <ac:spMk id="2" creationId="{00000000-0000-0000-0000-000000000000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79"/>
            <ac:spMk id="3" creationId="{00000000-0000-0000-0000-000000000000}"/>
          </ac:spMkLst>
        </pc:spChg>
      </pc:sldChg>
      <pc:sldChg chg="modSp">
        <pc:chgData name="Lucky Mishra" userId="b0060985c44069fe" providerId="LiveId" clId="{4F13920B-5A4B-4F64-8261-C29DFF8C8709}" dt="2021-02-18T10:42:15.898" v="2389"/>
        <pc:sldMkLst>
          <pc:docMk/>
          <pc:sldMk cId="0" sldId="280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80"/>
            <ac:spMk id="2" creationId="{00000000-0000-0000-0000-000000000000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80"/>
            <ac:spMk id="3" creationId="{00000000-0000-0000-0000-000000000000}"/>
          </ac:spMkLst>
        </pc:spChg>
      </pc:sldChg>
      <pc:sldChg chg="addSp modSp mod">
        <pc:chgData name="Lucky Mishra" userId="b0060985c44069fe" providerId="LiveId" clId="{4F13920B-5A4B-4F64-8261-C29DFF8C8709}" dt="2021-02-18T10:42:15.898" v="2389"/>
        <pc:sldMkLst>
          <pc:docMk/>
          <pc:sldMk cId="0" sldId="281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81"/>
            <ac:spMk id="2" creationId="{00000000-0000-0000-0000-000000000000}"/>
          </ac:spMkLst>
        </pc:spChg>
        <pc:spChg chg="mod">
          <ac:chgData name="Lucky Mishra" userId="b0060985c44069fe" providerId="LiveId" clId="{4F13920B-5A4B-4F64-8261-C29DFF8C8709}" dt="2021-02-18T10:24:24.319" v="2112" actId="20577"/>
          <ac:spMkLst>
            <pc:docMk/>
            <pc:sldMk cId="0" sldId="281"/>
            <ac:spMk id="3" creationId="{00000000-0000-0000-0000-000000000000}"/>
          </ac:spMkLst>
        </pc:spChg>
        <pc:picChg chg="add mod">
          <ac:chgData name="Lucky Mishra" userId="b0060985c44069fe" providerId="LiveId" clId="{4F13920B-5A4B-4F64-8261-C29DFF8C8709}" dt="2021-02-18T10:24:38.683" v="2115" actId="14100"/>
          <ac:picMkLst>
            <pc:docMk/>
            <pc:sldMk cId="0" sldId="281"/>
            <ac:picMk id="7170" creationId="{12F43F63-54EE-46EE-83B2-47A1B9097398}"/>
          </ac:picMkLst>
        </pc:picChg>
      </pc:sldChg>
      <pc:sldChg chg="modSp">
        <pc:chgData name="Lucky Mishra" userId="b0060985c44069fe" providerId="LiveId" clId="{4F13920B-5A4B-4F64-8261-C29DFF8C8709}" dt="2021-02-18T10:42:15.898" v="2389"/>
        <pc:sldMkLst>
          <pc:docMk/>
          <pc:sldMk cId="0" sldId="282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82"/>
            <ac:spMk id="2" creationId="{00000000-0000-0000-0000-000000000000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82"/>
            <ac:spMk id="3" creationId="{00000000-0000-0000-0000-000000000000}"/>
          </ac:spMkLst>
        </pc:spChg>
      </pc:sldChg>
      <pc:sldChg chg="modSp">
        <pc:chgData name="Lucky Mishra" userId="b0060985c44069fe" providerId="LiveId" clId="{4F13920B-5A4B-4F64-8261-C29DFF8C8709}" dt="2021-02-18T10:42:15.898" v="2389"/>
        <pc:sldMkLst>
          <pc:docMk/>
          <pc:sldMk cId="0" sldId="283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83"/>
            <ac:spMk id="2" creationId="{00000000-0000-0000-0000-000000000000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83"/>
            <ac:spMk id="3" creationId="{00000000-0000-0000-0000-000000000000}"/>
          </ac:spMkLst>
        </pc:spChg>
      </pc:sldChg>
      <pc:sldChg chg="modSp">
        <pc:chgData name="Lucky Mishra" userId="b0060985c44069fe" providerId="LiveId" clId="{4F13920B-5A4B-4F64-8261-C29DFF8C8709}" dt="2021-02-18T10:42:15.898" v="2389"/>
        <pc:sldMkLst>
          <pc:docMk/>
          <pc:sldMk cId="0" sldId="284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84"/>
            <ac:spMk id="2" creationId="{00000000-0000-0000-0000-000000000000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84"/>
            <ac:spMk id="3" creationId="{00000000-0000-0000-0000-000000000000}"/>
          </ac:spMkLst>
        </pc:spChg>
      </pc:sldChg>
      <pc:sldChg chg="addSp modSp mod">
        <pc:chgData name="Lucky Mishra" userId="b0060985c44069fe" providerId="LiveId" clId="{4F13920B-5A4B-4F64-8261-C29DFF8C8709}" dt="2021-02-18T10:42:15.898" v="2389"/>
        <pc:sldMkLst>
          <pc:docMk/>
          <pc:sldMk cId="0" sldId="285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0" sldId="285"/>
            <ac:spMk id="2" creationId="{00000000-0000-0000-0000-000000000000}"/>
          </ac:spMkLst>
        </pc:spChg>
        <pc:spChg chg="mod">
          <ac:chgData name="Lucky Mishra" userId="b0060985c44069fe" providerId="LiveId" clId="{4F13920B-5A4B-4F64-8261-C29DFF8C8709}" dt="2021-02-18T09:32:51.144" v="779" actId="14100"/>
          <ac:spMkLst>
            <pc:docMk/>
            <pc:sldMk cId="0" sldId="285"/>
            <ac:spMk id="3" creationId="{00000000-0000-0000-0000-000000000000}"/>
          </ac:spMkLst>
        </pc:spChg>
        <pc:picChg chg="add mod">
          <ac:chgData name="Lucky Mishra" userId="b0060985c44069fe" providerId="LiveId" clId="{4F13920B-5A4B-4F64-8261-C29DFF8C8709}" dt="2021-02-18T09:33:00.300" v="780" actId="1076"/>
          <ac:picMkLst>
            <pc:docMk/>
            <pc:sldMk cId="0" sldId="285"/>
            <ac:picMk id="5122" creationId="{5D042965-756B-4744-9FFD-60BF36D14648}"/>
          </ac:picMkLst>
        </pc:picChg>
      </pc:sldChg>
      <pc:sldChg chg="addSp delSp modSp new mod modClrScheme chgLayout">
        <pc:chgData name="Lucky Mishra" userId="b0060985c44069fe" providerId="LiveId" clId="{4F13920B-5A4B-4F64-8261-C29DFF8C8709}" dt="2021-02-18T10:42:15.898" v="2389"/>
        <pc:sldMkLst>
          <pc:docMk/>
          <pc:sldMk cId="878980193" sldId="286"/>
        </pc:sldMkLst>
        <pc:spChg chg="del">
          <ac:chgData name="Lucky Mishra" userId="b0060985c44069fe" providerId="LiveId" clId="{4F13920B-5A4B-4F64-8261-C29DFF8C8709}" dt="2021-02-18T05:41:32.308" v="1" actId="700"/>
          <ac:spMkLst>
            <pc:docMk/>
            <pc:sldMk cId="878980193" sldId="286"/>
            <ac:spMk id="2" creationId="{5C01E3B7-BAA8-4D67-A84A-D7F0B0F24618}"/>
          </ac:spMkLst>
        </pc:spChg>
        <pc:spChg chg="del">
          <ac:chgData name="Lucky Mishra" userId="b0060985c44069fe" providerId="LiveId" clId="{4F13920B-5A4B-4F64-8261-C29DFF8C8709}" dt="2021-02-18T05:41:32.308" v="1" actId="700"/>
          <ac:spMkLst>
            <pc:docMk/>
            <pc:sldMk cId="878980193" sldId="286"/>
            <ac:spMk id="3" creationId="{C7FD9EF0-7B60-4682-BC0D-FE96F61BF4D1}"/>
          </ac:spMkLst>
        </pc:spChg>
        <pc:spChg chg="add mod">
          <ac:chgData name="Lucky Mishra" userId="b0060985c44069fe" providerId="LiveId" clId="{4F13920B-5A4B-4F64-8261-C29DFF8C8709}" dt="2021-02-18T10:42:15.898" v="2389"/>
          <ac:spMkLst>
            <pc:docMk/>
            <pc:sldMk cId="878980193" sldId="286"/>
            <ac:spMk id="4" creationId="{A8430A4E-3158-4E50-9F42-E9BB702DC53B}"/>
          </ac:spMkLst>
        </pc:spChg>
        <pc:spChg chg="add mod">
          <ac:chgData name="Lucky Mishra" userId="b0060985c44069fe" providerId="LiveId" clId="{4F13920B-5A4B-4F64-8261-C29DFF8C8709}" dt="2021-02-18T05:42:10.515" v="6" actId="14100"/>
          <ac:spMkLst>
            <pc:docMk/>
            <pc:sldMk cId="878980193" sldId="286"/>
            <ac:spMk id="5" creationId="{7C23233C-7F4C-4FE8-9BDE-3C772AA318D3}"/>
          </ac:spMkLst>
        </pc:spChg>
        <pc:picChg chg="add mod">
          <ac:chgData name="Lucky Mishra" userId="b0060985c44069fe" providerId="LiveId" clId="{4F13920B-5A4B-4F64-8261-C29DFF8C8709}" dt="2021-02-18T09:54:45.830" v="1199"/>
          <ac:picMkLst>
            <pc:docMk/>
            <pc:sldMk cId="878980193" sldId="286"/>
            <ac:picMk id="6" creationId="{89B4F697-FCBC-4D3F-8A6C-B650E6A537FE}"/>
          </ac:picMkLst>
        </pc:picChg>
        <pc:picChg chg="add mod">
          <ac:chgData name="Lucky Mishra" userId="b0060985c44069fe" providerId="LiveId" clId="{4F13920B-5A4B-4F64-8261-C29DFF8C8709}" dt="2021-02-18T05:42:26.195" v="8" actId="14100"/>
          <ac:picMkLst>
            <pc:docMk/>
            <pc:sldMk cId="878980193" sldId="286"/>
            <ac:picMk id="1026" creationId="{9D16CE39-163C-46E5-BBF4-383ECBBD2276}"/>
          </ac:picMkLst>
        </pc:picChg>
      </pc:sldChg>
      <pc:sldChg chg="delSp new del mod modClrScheme chgLayout">
        <pc:chgData name="Lucky Mishra" userId="b0060985c44069fe" providerId="LiveId" clId="{4F13920B-5A4B-4F64-8261-C29DFF8C8709}" dt="2021-02-18T08:50:18.337" v="105" actId="2696"/>
        <pc:sldMkLst>
          <pc:docMk/>
          <pc:sldMk cId="1480163369" sldId="287"/>
        </pc:sldMkLst>
        <pc:spChg chg="del">
          <ac:chgData name="Lucky Mishra" userId="b0060985c44069fe" providerId="LiveId" clId="{4F13920B-5A4B-4F64-8261-C29DFF8C8709}" dt="2021-02-18T08:48:54.035" v="59" actId="700"/>
          <ac:spMkLst>
            <pc:docMk/>
            <pc:sldMk cId="1480163369" sldId="287"/>
            <ac:spMk id="2" creationId="{F90811B0-9D81-4B4A-A009-8A27CD448002}"/>
          </ac:spMkLst>
        </pc:spChg>
        <pc:spChg chg="del">
          <ac:chgData name="Lucky Mishra" userId="b0060985c44069fe" providerId="LiveId" clId="{4F13920B-5A4B-4F64-8261-C29DFF8C8709}" dt="2021-02-18T08:48:54.035" v="59" actId="700"/>
          <ac:spMkLst>
            <pc:docMk/>
            <pc:sldMk cId="1480163369" sldId="287"/>
            <ac:spMk id="3" creationId="{E3904AFA-DDE3-4FB0-A343-6DEB3F9B1E48}"/>
          </ac:spMkLst>
        </pc:spChg>
      </pc:sldChg>
      <pc:sldChg chg="modSp add mod">
        <pc:chgData name="Lucky Mishra" userId="b0060985c44069fe" providerId="LiveId" clId="{4F13920B-5A4B-4F64-8261-C29DFF8C8709}" dt="2021-02-18T08:49:33.368" v="104" actId="20577"/>
        <pc:sldMkLst>
          <pc:docMk/>
          <pc:sldMk cId="4129419117" sldId="288"/>
        </pc:sldMkLst>
        <pc:spChg chg="mod">
          <ac:chgData name="Lucky Mishra" userId="b0060985c44069fe" providerId="LiveId" clId="{4F13920B-5A4B-4F64-8261-C29DFF8C8709}" dt="2021-02-18T08:49:33.368" v="104" actId="20577"/>
          <ac:spMkLst>
            <pc:docMk/>
            <pc:sldMk cId="4129419117" sldId="288"/>
            <ac:spMk id="56" creationId="{00000000-0000-0000-0000-000000000000}"/>
          </ac:spMkLst>
        </pc:spChg>
      </pc:sldChg>
      <pc:sldChg chg="new del">
        <pc:chgData name="Lucky Mishra" userId="b0060985c44069fe" providerId="LiveId" clId="{4F13920B-5A4B-4F64-8261-C29DFF8C8709}" dt="2021-02-18T08:52:04.163" v="109" actId="2696"/>
        <pc:sldMkLst>
          <pc:docMk/>
          <pc:sldMk cId="1231040315" sldId="289"/>
        </pc:sldMkLst>
      </pc:sldChg>
      <pc:sldChg chg="add">
        <pc:chgData name="Lucky Mishra" userId="b0060985c44069fe" providerId="LiveId" clId="{4F13920B-5A4B-4F64-8261-C29DFF8C8709}" dt="2021-02-18T08:51:50.352" v="108"/>
        <pc:sldMkLst>
          <pc:docMk/>
          <pc:sldMk cId="4024510049" sldId="290"/>
        </pc:sldMkLst>
      </pc:sldChg>
      <pc:sldChg chg="addSp modSp new mod">
        <pc:chgData name="Lucky Mishra" userId="b0060985c44069fe" providerId="LiveId" clId="{4F13920B-5A4B-4F64-8261-C29DFF8C8709}" dt="2021-02-18T10:42:15.898" v="2389"/>
        <pc:sldMkLst>
          <pc:docMk/>
          <pc:sldMk cId="2749953979" sldId="291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2749953979" sldId="291"/>
            <ac:spMk id="2" creationId="{3D99A626-D3B7-4818-8A90-55C334D1B037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2749953979" sldId="291"/>
            <ac:spMk id="3" creationId="{9E355A7F-DCE7-4528-862C-8A049B0AD3A6}"/>
          </ac:spMkLst>
        </pc:spChg>
        <pc:picChg chg="add mod">
          <ac:chgData name="Lucky Mishra" userId="b0060985c44069fe" providerId="LiveId" clId="{4F13920B-5A4B-4F64-8261-C29DFF8C8709}" dt="2021-02-18T09:55:02.647" v="1202"/>
          <ac:picMkLst>
            <pc:docMk/>
            <pc:sldMk cId="2749953979" sldId="291"/>
            <ac:picMk id="4" creationId="{DC877BA7-7172-4349-8433-DF655EBEF7F8}"/>
          </ac:picMkLst>
        </pc:picChg>
      </pc:sldChg>
      <pc:sldChg chg="addSp modSp new mod">
        <pc:chgData name="Lucky Mishra" userId="b0060985c44069fe" providerId="LiveId" clId="{4F13920B-5A4B-4F64-8261-C29DFF8C8709}" dt="2021-02-18T10:42:15.898" v="2389"/>
        <pc:sldMkLst>
          <pc:docMk/>
          <pc:sldMk cId="1677474781" sldId="292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1677474781" sldId="292"/>
            <ac:spMk id="2" creationId="{284193D4-B16C-4A59-BE24-805C2BA7B83F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1677474781" sldId="292"/>
            <ac:spMk id="3" creationId="{50C7B52B-6414-4DE8-9F29-1C4733C06375}"/>
          </ac:spMkLst>
        </pc:spChg>
        <pc:picChg chg="add mod">
          <ac:chgData name="Lucky Mishra" userId="b0060985c44069fe" providerId="LiveId" clId="{4F13920B-5A4B-4F64-8261-C29DFF8C8709}" dt="2021-02-18T09:55:10.293" v="1203"/>
          <ac:picMkLst>
            <pc:docMk/>
            <pc:sldMk cId="1677474781" sldId="292"/>
            <ac:picMk id="4" creationId="{4E5EE77B-D21F-4D63-91BD-C84254D567E1}"/>
          </ac:picMkLst>
        </pc:picChg>
      </pc:sldChg>
      <pc:sldChg chg="new del">
        <pc:chgData name="Lucky Mishra" userId="b0060985c44069fe" providerId="LiveId" clId="{4F13920B-5A4B-4F64-8261-C29DFF8C8709}" dt="2021-02-18T08:57:37.891" v="182" actId="2696"/>
        <pc:sldMkLst>
          <pc:docMk/>
          <pc:sldMk cId="1435128282" sldId="293"/>
        </pc:sldMkLst>
      </pc:sldChg>
      <pc:sldChg chg="add">
        <pc:chgData name="Lucky Mishra" userId="b0060985c44069fe" providerId="LiveId" clId="{4F13920B-5A4B-4F64-8261-C29DFF8C8709}" dt="2021-02-18T08:57:23.824" v="181"/>
        <pc:sldMkLst>
          <pc:docMk/>
          <pc:sldMk cId="3943761542" sldId="294"/>
        </pc:sldMkLst>
      </pc:sldChg>
      <pc:sldChg chg="new del">
        <pc:chgData name="Lucky Mishra" userId="b0060985c44069fe" providerId="LiveId" clId="{4F13920B-5A4B-4F64-8261-C29DFF8C8709}" dt="2021-02-18T08:58:19.537" v="185" actId="2696"/>
        <pc:sldMkLst>
          <pc:docMk/>
          <pc:sldMk cId="2466224770" sldId="295"/>
        </pc:sldMkLst>
      </pc:sldChg>
      <pc:sldChg chg="modSp add mod">
        <pc:chgData name="Lucky Mishra" userId="b0060985c44069fe" providerId="LiveId" clId="{4F13920B-5A4B-4F64-8261-C29DFF8C8709}" dt="2021-02-18T09:00:07.070" v="264" actId="113"/>
        <pc:sldMkLst>
          <pc:docMk/>
          <pc:sldMk cId="897898139" sldId="296"/>
        </pc:sldMkLst>
        <pc:spChg chg="mod">
          <ac:chgData name="Lucky Mishra" userId="b0060985c44069fe" providerId="LiveId" clId="{4F13920B-5A4B-4F64-8261-C29DFF8C8709}" dt="2021-02-18T09:00:07.070" v="264" actId="113"/>
          <ac:spMkLst>
            <pc:docMk/>
            <pc:sldMk cId="897898139" sldId="296"/>
            <ac:spMk id="56" creationId="{00000000-0000-0000-0000-000000000000}"/>
          </ac:spMkLst>
        </pc:spChg>
      </pc:sldChg>
      <pc:sldChg chg="addSp modSp new mod">
        <pc:chgData name="Lucky Mishra" userId="b0060985c44069fe" providerId="LiveId" clId="{4F13920B-5A4B-4F64-8261-C29DFF8C8709}" dt="2021-02-18T10:42:15.898" v="2389"/>
        <pc:sldMkLst>
          <pc:docMk/>
          <pc:sldMk cId="4079980846" sldId="297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4079980846" sldId="297"/>
            <ac:spMk id="2" creationId="{3D6F3CE4-47AE-4BF4-B041-D4981BCA4094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4079980846" sldId="297"/>
            <ac:spMk id="3" creationId="{57AC5496-3EC9-4F8C-9C1B-A9776CD3952B}"/>
          </ac:spMkLst>
        </pc:spChg>
        <pc:picChg chg="add mod">
          <ac:chgData name="Lucky Mishra" userId="b0060985c44069fe" providerId="LiveId" clId="{4F13920B-5A4B-4F64-8261-C29DFF8C8709}" dt="2021-02-18T09:55:16.983" v="1204"/>
          <ac:picMkLst>
            <pc:docMk/>
            <pc:sldMk cId="4079980846" sldId="297"/>
            <ac:picMk id="4" creationId="{ADD627CF-2BE1-4491-82DD-D0953937AF66}"/>
          </ac:picMkLst>
        </pc:picChg>
      </pc:sldChg>
      <pc:sldChg chg="new del">
        <pc:chgData name="Lucky Mishra" userId="b0060985c44069fe" providerId="LiveId" clId="{4F13920B-5A4B-4F64-8261-C29DFF8C8709}" dt="2021-02-18T09:01:11.066" v="285" actId="2696"/>
        <pc:sldMkLst>
          <pc:docMk/>
          <pc:sldMk cId="2205064805" sldId="298"/>
        </pc:sldMkLst>
      </pc:sldChg>
      <pc:sldChg chg="new del">
        <pc:chgData name="Lucky Mishra" userId="b0060985c44069fe" providerId="LiveId" clId="{4F13920B-5A4B-4F64-8261-C29DFF8C8709}" dt="2021-02-18T09:15:32.409" v="624" actId="2696"/>
        <pc:sldMkLst>
          <pc:docMk/>
          <pc:sldMk cId="3404323336" sldId="299"/>
        </pc:sldMkLst>
      </pc:sldChg>
      <pc:sldChg chg="modSp add mod">
        <pc:chgData name="Lucky Mishra" userId="b0060985c44069fe" providerId="LiveId" clId="{4F13920B-5A4B-4F64-8261-C29DFF8C8709}" dt="2021-02-18T09:01:48.466" v="344" actId="20577"/>
        <pc:sldMkLst>
          <pc:docMk/>
          <pc:sldMk cId="732384779" sldId="300"/>
        </pc:sldMkLst>
        <pc:spChg chg="mod">
          <ac:chgData name="Lucky Mishra" userId="b0060985c44069fe" providerId="LiveId" clId="{4F13920B-5A4B-4F64-8261-C29DFF8C8709}" dt="2021-02-18T09:01:48.466" v="344" actId="20577"/>
          <ac:spMkLst>
            <pc:docMk/>
            <pc:sldMk cId="732384779" sldId="300"/>
            <ac:spMk id="56" creationId="{00000000-0000-0000-0000-000000000000}"/>
          </ac:spMkLst>
        </pc:spChg>
      </pc:sldChg>
      <pc:sldChg chg="addSp modSp new mod">
        <pc:chgData name="Lucky Mishra" userId="b0060985c44069fe" providerId="LiveId" clId="{4F13920B-5A4B-4F64-8261-C29DFF8C8709}" dt="2021-02-18T10:42:15.898" v="2389"/>
        <pc:sldMkLst>
          <pc:docMk/>
          <pc:sldMk cId="4143928092" sldId="301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4143928092" sldId="301"/>
            <ac:spMk id="2" creationId="{96BEB4F9-4B06-4EBD-A7C0-E2B9087A9AAE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4143928092" sldId="301"/>
            <ac:spMk id="3" creationId="{9A689E1C-9B95-4C04-BF0C-8CF17DF85F57}"/>
          </ac:spMkLst>
        </pc:spChg>
        <pc:picChg chg="add mod">
          <ac:chgData name="Lucky Mishra" userId="b0060985c44069fe" providerId="LiveId" clId="{4F13920B-5A4B-4F64-8261-C29DFF8C8709}" dt="2021-02-18T09:55:28.117" v="1206"/>
          <ac:picMkLst>
            <pc:docMk/>
            <pc:sldMk cId="4143928092" sldId="301"/>
            <ac:picMk id="4" creationId="{223C2AB4-4B92-4CF2-98B8-EFE5A5A78EC8}"/>
          </ac:picMkLst>
        </pc:picChg>
      </pc:sldChg>
      <pc:sldChg chg="new del">
        <pc:chgData name="Lucky Mishra" userId="b0060985c44069fe" providerId="LiveId" clId="{4F13920B-5A4B-4F64-8261-C29DFF8C8709}" dt="2021-02-18T09:15:17.457" v="623" actId="2696"/>
        <pc:sldMkLst>
          <pc:docMk/>
          <pc:sldMk cId="2818719824" sldId="302"/>
        </pc:sldMkLst>
      </pc:sldChg>
      <pc:sldChg chg="new del">
        <pc:chgData name="Lucky Mishra" userId="b0060985c44069fe" providerId="LiveId" clId="{4F13920B-5A4B-4F64-8261-C29DFF8C8709}" dt="2021-02-18T09:15:14.446" v="622" actId="2696"/>
        <pc:sldMkLst>
          <pc:docMk/>
          <pc:sldMk cId="4211811523" sldId="303"/>
        </pc:sldMkLst>
      </pc:sldChg>
      <pc:sldChg chg="modSp add mod">
        <pc:chgData name="Lucky Mishra" userId="b0060985c44069fe" providerId="LiveId" clId="{4F13920B-5A4B-4F64-8261-C29DFF8C8709}" dt="2021-02-18T09:03:50.662" v="402" actId="20577"/>
        <pc:sldMkLst>
          <pc:docMk/>
          <pc:sldMk cId="1165260136" sldId="304"/>
        </pc:sldMkLst>
        <pc:spChg chg="mod">
          <ac:chgData name="Lucky Mishra" userId="b0060985c44069fe" providerId="LiveId" clId="{4F13920B-5A4B-4F64-8261-C29DFF8C8709}" dt="2021-02-18T09:03:50.662" v="402" actId="20577"/>
          <ac:spMkLst>
            <pc:docMk/>
            <pc:sldMk cId="1165260136" sldId="304"/>
            <ac:spMk id="56" creationId="{00000000-0000-0000-0000-000000000000}"/>
          </ac:spMkLst>
        </pc:spChg>
      </pc:sldChg>
      <pc:sldChg chg="addSp modSp new mod">
        <pc:chgData name="Lucky Mishra" userId="b0060985c44069fe" providerId="LiveId" clId="{4F13920B-5A4B-4F64-8261-C29DFF8C8709}" dt="2021-02-18T10:42:15.898" v="2389"/>
        <pc:sldMkLst>
          <pc:docMk/>
          <pc:sldMk cId="2662436246" sldId="305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2662436246" sldId="305"/>
            <ac:spMk id="2" creationId="{7EF6215E-AA07-4DB6-85CA-AD5A7D9AD459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2662436246" sldId="305"/>
            <ac:spMk id="3" creationId="{0BEC030B-0777-46EA-AA46-4981EB5D7C1F}"/>
          </ac:spMkLst>
        </pc:spChg>
        <pc:picChg chg="add mod">
          <ac:chgData name="Lucky Mishra" userId="b0060985c44069fe" providerId="LiveId" clId="{4F13920B-5A4B-4F64-8261-C29DFF8C8709}" dt="2021-02-18T09:55:37.740" v="1208"/>
          <ac:picMkLst>
            <pc:docMk/>
            <pc:sldMk cId="2662436246" sldId="305"/>
            <ac:picMk id="4" creationId="{C2620CFA-FC62-4417-A6EA-AE1785A5D059}"/>
          </ac:picMkLst>
        </pc:picChg>
      </pc:sldChg>
      <pc:sldChg chg="new del">
        <pc:chgData name="Lucky Mishra" userId="b0060985c44069fe" providerId="LiveId" clId="{4F13920B-5A4B-4F64-8261-C29DFF8C8709}" dt="2021-02-18T09:07:40.123" v="423" actId="2696"/>
        <pc:sldMkLst>
          <pc:docMk/>
          <pc:sldMk cId="2143074419" sldId="306"/>
        </pc:sldMkLst>
      </pc:sldChg>
      <pc:sldChg chg="modSp add mod">
        <pc:chgData name="Lucky Mishra" userId="b0060985c44069fe" providerId="LiveId" clId="{4F13920B-5A4B-4F64-8261-C29DFF8C8709}" dt="2021-02-18T09:09:36.387" v="485" actId="20577"/>
        <pc:sldMkLst>
          <pc:docMk/>
          <pc:sldMk cId="1808587664" sldId="307"/>
        </pc:sldMkLst>
        <pc:spChg chg="mod">
          <ac:chgData name="Lucky Mishra" userId="b0060985c44069fe" providerId="LiveId" clId="{4F13920B-5A4B-4F64-8261-C29DFF8C8709}" dt="2021-02-18T09:09:36.387" v="485" actId="20577"/>
          <ac:spMkLst>
            <pc:docMk/>
            <pc:sldMk cId="1808587664" sldId="307"/>
            <ac:spMk id="56" creationId="{00000000-0000-0000-0000-000000000000}"/>
          </ac:spMkLst>
        </pc:spChg>
      </pc:sldChg>
      <pc:sldChg chg="new del">
        <pc:chgData name="Lucky Mishra" userId="b0060985c44069fe" providerId="LiveId" clId="{4F13920B-5A4B-4F64-8261-C29DFF8C8709}" dt="2021-02-18T09:14:59.599" v="620" actId="2696"/>
        <pc:sldMkLst>
          <pc:docMk/>
          <pc:sldMk cId="2877176072" sldId="308"/>
        </pc:sldMkLst>
      </pc:sldChg>
      <pc:sldChg chg="addSp modSp new mod">
        <pc:chgData name="Lucky Mishra" userId="b0060985c44069fe" providerId="LiveId" clId="{4F13920B-5A4B-4F64-8261-C29DFF8C8709}" dt="2021-02-18T10:42:15.898" v="2389"/>
        <pc:sldMkLst>
          <pc:docMk/>
          <pc:sldMk cId="2612005677" sldId="309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2612005677" sldId="309"/>
            <ac:spMk id="2" creationId="{AD229D70-C21E-4E83-8A80-3194387745D7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2612005677" sldId="309"/>
            <ac:spMk id="3" creationId="{C3D904E7-AA44-48CA-872E-4C3363AFA437}"/>
          </ac:spMkLst>
        </pc:spChg>
        <pc:picChg chg="add mod">
          <ac:chgData name="Lucky Mishra" userId="b0060985c44069fe" providerId="LiveId" clId="{4F13920B-5A4B-4F64-8261-C29DFF8C8709}" dt="2021-02-18T09:55:56.431" v="1210"/>
          <ac:picMkLst>
            <pc:docMk/>
            <pc:sldMk cId="2612005677" sldId="309"/>
            <ac:picMk id="4" creationId="{9892B484-BC13-4077-9418-26899AA97B2F}"/>
          </ac:picMkLst>
        </pc:picChg>
      </pc:sldChg>
      <pc:sldChg chg="new del">
        <pc:chgData name="Lucky Mishra" userId="b0060985c44069fe" providerId="LiveId" clId="{4F13920B-5A4B-4F64-8261-C29DFF8C8709}" dt="2021-02-18T09:14:37.727" v="618" actId="2696"/>
        <pc:sldMkLst>
          <pc:docMk/>
          <pc:sldMk cId="1877999756" sldId="310"/>
        </pc:sldMkLst>
      </pc:sldChg>
      <pc:sldChg chg="new del">
        <pc:chgData name="Lucky Mishra" userId="b0060985c44069fe" providerId="LiveId" clId="{4F13920B-5A4B-4F64-8261-C29DFF8C8709}" dt="2021-02-18T09:10:52.146" v="504" actId="2696"/>
        <pc:sldMkLst>
          <pc:docMk/>
          <pc:sldMk cId="3014280407" sldId="311"/>
        </pc:sldMkLst>
      </pc:sldChg>
      <pc:sldChg chg="modSp add mod">
        <pc:chgData name="Lucky Mishra" userId="b0060985c44069fe" providerId="LiveId" clId="{4F13920B-5A4B-4F64-8261-C29DFF8C8709}" dt="2021-02-18T10:27:42.115" v="2129" actId="20577"/>
        <pc:sldMkLst>
          <pc:docMk/>
          <pc:sldMk cId="3263260291" sldId="312"/>
        </pc:sldMkLst>
        <pc:spChg chg="mod">
          <ac:chgData name="Lucky Mishra" userId="b0060985c44069fe" providerId="LiveId" clId="{4F13920B-5A4B-4F64-8261-C29DFF8C8709}" dt="2021-02-18T09:11:15.619" v="552" actId="20577"/>
          <ac:spMkLst>
            <pc:docMk/>
            <pc:sldMk cId="3263260291" sldId="312"/>
            <ac:spMk id="56" creationId="{00000000-0000-0000-0000-000000000000}"/>
          </ac:spMkLst>
        </pc:spChg>
        <pc:spChg chg="mod">
          <ac:chgData name="Lucky Mishra" userId="b0060985c44069fe" providerId="LiveId" clId="{4F13920B-5A4B-4F64-8261-C29DFF8C8709}" dt="2021-02-18T10:27:42.115" v="2129" actId="20577"/>
          <ac:spMkLst>
            <pc:docMk/>
            <pc:sldMk cId="3263260291" sldId="312"/>
            <ac:spMk id="57" creationId="{00000000-0000-0000-0000-000000000000}"/>
          </ac:spMkLst>
        </pc:spChg>
      </pc:sldChg>
      <pc:sldChg chg="addSp modSp new mod modAnim">
        <pc:chgData name="Lucky Mishra" userId="b0060985c44069fe" providerId="LiveId" clId="{4F13920B-5A4B-4F64-8261-C29DFF8C8709}" dt="2021-02-18T10:42:15.898" v="2389"/>
        <pc:sldMkLst>
          <pc:docMk/>
          <pc:sldMk cId="2270295346" sldId="313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2270295346" sldId="313"/>
            <ac:spMk id="2" creationId="{D8E48915-AD0E-4C89-B932-AD7D1C107539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2270295346" sldId="313"/>
            <ac:spMk id="3" creationId="{ADE1768A-A41D-4C1F-AC08-5D4C6D62A487}"/>
          </ac:spMkLst>
        </pc:spChg>
        <pc:picChg chg="add mod">
          <ac:chgData name="Lucky Mishra" userId="b0060985c44069fe" providerId="LiveId" clId="{4F13920B-5A4B-4F64-8261-C29DFF8C8709}" dt="2021-02-18T09:56:11.494" v="1211"/>
          <ac:picMkLst>
            <pc:docMk/>
            <pc:sldMk cId="2270295346" sldId="313"/>
            <ac:picMk id="4" creationId="{F913959A-9FEF-4CCE-8218-EF9E06A55928}"/>
          </ac:picMkLst>
        </pc:picChg>
      </pc:sldChg>
      <pc:sldChg chg="new del">
        <pc:chgData name="Lucky Mishra" userId="b0060985c44069fe" providerId="LiveId" clId="{4F13920B-5A4B-4F64-8261-C29DFF8C8709}" dt="2021-02-18T09:14:21.974" v="616" actId="2696"/>
        <pc:sldMkLst>
          <pc:docMk/>
          <pc:sldMk cId="3596230000" sldId="314"/>
        </pc:sldMkLst>
      </pc:sldChg>
      <pc:sldChg chg="modSp add mod">
        <pc:chgData name="Lucky Mishra" userId="b0060985c44069fe" providerId="LiveId" clId="{4F13920B-5A4B-4F64-8261-C29DFF8C8709}" dt="2021-02-18T10:27:54.153" v="2133" actId="20577"/>
        <pc:sldMkLst>
          <pc:docMk/>
          <pc:sldMk cId="1694766823" sldId="315"/>
        </pc:sldMkLst>
        <pc:spChg chg="mod">
          <ac:chgData name="Lucky Mishra" userId="b0060985c44069fe" providerId="LiveId" clId="{4F13920B-5A4B-4F64-8261-C29DFF8C8709}" dt="2021-02-18T09:12:30.797" v="599" actId="20577"/>
          <ac:spMkLst>
            <pc:docMk/>
            <pc:sldMk cId="1694766823" sldId="315"/>
            <ac:spMk id="56" creationId="{00000000-0000-0000-0000-000000000000}"/>
          </ac:spMkLst>
        </pc:spChg>
        <pc:spChg chg="mod">
          <ac:chgData name="Lucky Mishra" userId="b0060985c44069fe" providerId="LiveId" clId="{4F13920B-5A4B-4F64-8261-C29DFF8C8709}" dt="2021-02-18T10:27:54.153" v="2133" actId="20577"/>
          <ac:spMkLst>
            <pc:docMk/>
            <pc:sldMk cId="1694766823" sldId="315"/>
            <ac:spMk id="57" creationId="{00000000-0000-0000-0000-000000000000}"/>
          </ac:spMkLst>
        </pc:spChg>
      </pc:sldChg>
      <pc:sldChg chg="addSp modSp new mod">
        <pc:chgData name="Lucky Mishra" userId="b0060985c44069fe" providerId="LiveId" clId="{4F13920B-5A4B-4F64-8261-C29DFF8C8709}" dt="2021-02-18T10:42:15.898" v="2389"/>
        <pc:sldMkLst>
          <pc:docMk/>
          <pc:sldMk cId="2260290040" sldId="316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2260290040" sldId="316"/>
            <ac:spMk id="2" creationId="{A2B57DC3-5FC0-48AE-984F-9969FE77AC49}"/>
          </ac:spMkLst>
        </pc:spChg>
        <pc:spChg chg="mod">
          <ac:chgData name="Lucky Mishra" userId="b0060985c44069fe" providerId="LiveId" clId="{4F13920B-5A4B-4F64-8261-C29DFF8C8709}" dt="2021-02-18T10:42:15.898" v="2389"/>
          <ac:spMkLst>
            <pc:docMk/>
            <pc:sldMk cId="2260290040" sldId="316"/>
            <ac:spMk id="3" creationId="{6D584C11-B9E5-4549-9836-D30113DDD434}"/>
          </ac:spMkLst>
        </pc:spChg>
        <pc:picChg chg="add mod">
          <ac:chgData name="Lucky Mishra" userId="b0060985c44069fe" providerId="LiveId" clId="{4F13920B-5A4B-4F64-8261-C29DFF8C8709}" dt="2021-02-18T09:56:23.967" v="1212"/>
          <ac:picMkLst>
            <pc:docMk/>
            <pc:sldMk cId="2260290040" sldId="316"/>
            <ac:picMk id="4" creationId="{99BB2B7C-CCB9-4033-ACC7-2F3DAB2A046A}"/>
          </ac:picMkLst>
        </pc:picChg>
      </pc:sldChg>
      <pc:sldChg chg="add">
        <pc:chgData name="Lucky Mishra" userId="b0060985c44069fe" providerId="LiveId" clId="{4F13920B-5A4B-4F64-8261-C29DFF8C8709}" dt="2021-02-18T09:14:14.997" v="615"/>
        <pc:sldMkLst>
          <pc:docMk/>
          <pc:sldMk cId="650543913" sldId="317"/>
        </pc:sldMkLst>
      </pc:sldChg>
      <pc:sldChg chg="add">
        <pc:chgData name="Lucky Mishra" userId="b0060985c44069fe" providerId="LiveId" clId="{4F13920B-5A4B-4F64-8261-C29DFF8C8709}" dt="2021-02-18T09:14:31.355" v="617"/>
        <pc:sldMkLst>
          <pc:docMk/>
          <pc:sldMk cId="2742030801" sldId="318"/>
        </pc:sldMkLst>
      </pc:sldChg>
      <pc:sldChg chg="add">
        <pc:chgData name="Lucky Mishra" userId="b0060985c44069fe" providerId="LiveId" clId="{4F13920B-5A4B-4F64-8261-C29DFF8C8709}" dt="2021-02-18T09:14:54.518" v="619"/>
        <pc:sldMkLst>
          <pc:docMk/>
          <pc:sldMk cId="1851032458" sldId="319"/>
        </pc:sldMkLst>
      </pc:sldChg>
      <pc:sldChg chg="add">
        <pc:chgData name="Lucky Mishra" userId="b0060985c44069fe" providerId="LiveId" clId="{4F13920B-5A4B-4F64-8261-C29DFF8C8709}" dt="2021-02-18T09:15:07.726" v="621"/>
        <pc:sldMkLst>
          <pc:docMk/>
          <pc:sldMk cId="2562126001" sldId="320"/>
        </pc:sldMkLst>
      </pc:sldChg>
      <pc:sldChg chg="new del">
        <pc:chgData name="Lucky Mishra" userId="b0060985c44069fe" providerId="LiveId" clId="{4F13920B-5A4B-4F64-8261-C29DFF8C8709}" dt="2021-02-18T09:15:42.962" v="627" actId="2696"/>
        <pc:sldMkLst>
          <pc:docMk/>
          <pc:sldMk cId="3827341392" sldId="321"/>
        </pc:sldMkLst>
      </pc:sldChg>
      <pc:sldChg chg="add">
        <pc:chgData name="Lucky Mishra" userId="b0060985c44069fe" providerId="LiveId" clId="{4F13920B-5A4B-4F64-8261-C29DFF8C8709}" dt="2021-02-18T09:15:38.622" v="626"/>
        <pc:sldMkLst>
          <pc:docMk/>
          <pc:sldMk cId="4158004748" sldId="322"/>
        </pc:sldMkLst>
      </pc:sldChg>
      <pc:sldChg chg="addSp delSp modSp new mod modClrScheme chgLayout">
        <pc:chgData name="Lucky Mishra" userId="b0060985c44069fe" providerId="LiveId" clId="{4F13920B-5A4B-4F64-8261-C29DFF8C8709}" dt="2021-02-18T10:42:15.898" v="2389"/>
        <pc:sldMkLst>
          <pc:docMk/>
          <pc:sldMk cId="2405845979" sldId="323"/>
        </pc:sldMkLst>
        <pc:spChg chg="del mod ord">
          <ac:chgData name="Lucky Mishra" userId="b0060985c44069fe" providerId="LiveId" clId="{4F13920B-5A4B-4F64-8261-C29DFF8C8709}" dt="2021-02-18T09:26:48.641" v="764" actId="700"/>
          <ac:spMkLst>
            <pc:docMk/>
            <pc:sldMk cId="2405845979" sldId="323"/>
            <ac:spMk id="2" creationId="{F4CBE98E-6B7B-4A31-8166-0FE4A90CF2E3}"/>
          </ac:spMkLst>
        </pc:spChg>
        <pc:spChg chg="del mod">
          <ac:chgData name="Lucky Mishra" userId="b0060985c44069fe" providerId="LiveId" clId="{4F13920B-5A4B-4F64-8261-C29DFF8C8709}" dt="2021-02-18T09:26:48.641" v="764" actId="700"/>
          <ac:spMkLst>
            <pc:docMk/>
            <pc:sldMk cId="2405845979" sldId="323"/>
            <ac:spMk id="3" creationId="{CE67805B-CADF-481D-9169-BCD87C854076}"/>
          </ac:spMkLst>
        </pc:spChg>
        <pc:spChg chg="add mod ord">
          <ac:chgData name="Lucky Mishra" userId="b0060985c44069fe" providerId="LiveId" clId="{4F13920B-5A4B-4F64-8261-C29DFF8C8709}" dt="2021-02-18T10:42:15.898" v="2389"/>
          <ac:spMkLst>
            <pc:docMk/>
            <pc:sldMk cId="2405845979" sldId="323"/>
            <ac:spMk id="4" creationId="{0814F3B8-1B5D-4F79-89EF-1B2ED19C99E4}"/>
          </ac:spMkLst>
        </pc:spChg>
        <pc:picChg chg="add mod">
          <ac:chgData name="Lucky Mishra" userId="b0060985c44069fe" providerId="LiveId" clId="{4F13920B-5A4B-4F64-8261-C29DFF8C8709}" dt="2021-02-18T09:55:23.212" v="1205"/>
          <ac:picMkLst>
            <pc:docMk/>
            <pc:sldMk cId="2405845979" sldId="323"/>
            <ac:picMk id="7" creationId="{CC3473BA-15EA-4EEA-85F0-B0C31DD5C528}"/>
          </ac:picMkLst>
        </pc:picChg>
        <pc:picChg chg="add del mod">
          <ac:chgData name="Lucky Mishra" userId="b0060985c44069fe" providerId="LiveId" clId="{4F13920B-5A4B-4F64-8261-C29DFF8C8709}" dt="2021-02-18T09:26:30.343" v="761" actId="478"/>
          <ac:picMkLst>
            <pc:docMk/>
            <pc:sldMk cId="2405845979" sldId="323"/>
            <ac:picMk id="1026" creationId="{CA01771C-ADE7-447B-ADED-5BD41C320E6D}"/>
          </ac:picMkLst>
        </pc:picChg>
        <pc:picChg chg="add mod">
          <ac:chgData name="Lucky Mishra" userId="b0060985c44069fe" providerId="LiveId" clId="{4F13920B-5A4B-4F64-8261-C29DFF8C8709}" dt="2021-02-18T09:27:02.050" v="767" actId="14100"/>
          <ac:picMkLst>
            <pc:docMk/>
            <pc:sldMk cId="2405845979" sldId="323"/>
            <ac:picMk id="1028" creationId="{E9FF0FB6-E573-4159-B892-C369E8ACBD3C}"/>
          </ac:picMkLst>
        </pc:picChg>
      </pc:sldChg>
      <pc:sldChg chg="addSp modSp new">
        <pc:chgData name="Lucky Mishra" userId="b0060985c44069fe" providerId="LiveId" clId="{4F13920B-5A4B-4F64-8261-C29DFF8C8709}" dt="2021-02-18T10:42:15.898" v="2389"/>
        <pc:sldMkLst>
          <pc:docMk/>
          <pc:sldMk cId="2569024243" sldId="324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2569024243" sldId="324"/>
            <ac:spMk id="2" creationId="{7DFB06C7-0BC8-4A50-9509-6003A7BBBE11}"/>
          </ac:spMkLst>
        </pc:spChg>
        <pc:spChg chg="mod">
          <ac:chgData name="Lucky Mishra" userId="b0060985c44069fe" providerId="LiveId" clId="{4F13920B-5A4B-4F64-8261-C29DFF8C8709}" dt="2021-02-18T09:19:20.431" v="640" actId="14100"/>
          <ac:spMkLst>
            <pc:docMk/>
            <pc:sldMk cId="2569024243" sldId="324"/>
            <ac:spMk id="3" creationId="{560B79AA-D71F-4948-9D0D-D129B9EEC509}"/>
          </ac:spMkLst>
        </pc:spChg>
        <pc:picChg chg="add mod">
          <ac:chgData name="Lucky Mishra" userId="b0060985c44069fe" providerId="LiveId" clId="{4F13920B-5A4B-4F64-8261-C29DFF8C8709}" dt="2021-02-18T09:54:50.154" v="1200"/>
          <ac:picMkLst>
            <pc:docMk/>
            <pc:sldMk cId="2569024243" sldId="324"/>
            <ac:picMk id="5" creationId="{2B9FA935-957B-4F26-AAD8-783DE1FCA0B0}"/>
          </ac:picMkLst>
        </pc:picChg>
        <pc:picChg chg="add mod">
          <ac:chgData name="Lucky Mishra" userId="b0060985c44069fe" providerId="LiveId" clId="{4F13920B-5A4B-4F64-8261-C29DFF8C8709}" dt="2021-02-18T09:19:26.244" v="641" actId="1076"/>
          <ac:picMkLst>
            <pc:docMk/>
            <pc:sldMk cId="2569024243" sldId="324"/>
            <ac:picMk id="2050" creationId="{6E1FBB6E-82BB-47F8-8C6B-F60FDBB637D5}"/>
          </ac:picMkLst>
        </pc:picChg>
      </pc:sldChg>
      <pc:sldChg chg="addSp delSp modSp new mod modClrScheme chgLayout">
        <pc:chgData name="Lucky Mishra" userId="b0060985c44069fe" providerId="LiveId" clId="{4F13920B-5A4B-4F64-8261-C29DFF8C8709}" dt="2021-02-18T10:42:15.898" v="2389"/>
        <pc:sldMkLst>
          <pc:docMk/>
          <pc:sldMk cId="2304964118" sldId="325"/>
        </pc:sldMkLst>
        <pc:spChg chg="del mod ord">
          <ac:chgData name="Lucky Mishra" userId="b0060985c44069fe" providerId="LiveId" clId="{4F13920B-5A4B-4F64-8261-C29DFF8C8709}" dt="2021-02-18T09:23:32.108" v="670" actId="700"/>
          <ac:spMkLst>
            <pc:docMk/>
            <pc:sldMk cId="2304964118" sldId="325"/>
            <ac:spMk id="2" creationId="{93CCE057-236E-4A07-8623-E63C14ADA53E}"/>
          </ac:spMkLst>
        </pc:spChg>
        <pc:spChg chg="del mod">
          <ac:chgData name="Lucky Mishra" userId="b0060985c44069fe" providerId="LiveId" clId="{4F13920B-5A4B-4F64-8261-C29DFF8C8709}" dt="2021-02-18T09:23:32.108" v="670" actId="700"/>
          <ac:spMkLst>
            <pc:docMk/>
            <pc:sldMk cId="2304964118" sldId="325"/>
            <ac:spMk id="3" creationId="{7A05CC9F-392F-469C-8B05-362832AFEF74}"/>
          </ac:spMkLst>
        </pc:spChg>
        <pc:spChg chg="add mod ord">
          <ac:chgData name="Lucky Mishra" userId="b0060985c44069fe" providerId="LiveId" clId="{4F13920B-5A4B-4F64-8261-C29DFF8C8709}" dt="2021-02-18T10:42:15.898" v="2389"/>
          <ac:spMkLst>
            <pc:docMk/>
            <pc:sldMk cId="2304964118" sldId="325"/>
            <ac:spMk id="4" creationId="{6D477144-87C5-477D-9FAA-6E5C9653C69F}"/>
          </ac:spMkLst>
        </pc:spChg>
        <pc:picChg chg="add mod">
          <ac:chgData name="Lucky Mishra" userId="b0060985c44069fe" providerId="LiveId" clId="{4F13920B-5A4B-4F64-8261-C29DFF8C8709}" dt="2021-02-18T09:54:58.015" v="1201"/>
          <ac:picMkLst>
            <pc:docMk/>
            <pc:sldMk cId="2304964118" sldId="325"/>
            <ac:picMk id="6" creationId="{8E099C57-53D2-46E5-A15B-A6E4545E2478}"/>
          </ac:picMkLst>
        </pc:picChg>
        <pc:picChg chg="add mod">
          <ac:chgData name="Lucky Mishra" userId="b0060985c44069fe" providerId="LiveId" clId="{4F13920B-5A4B-4F64-8261-C29DFF8C8709}" dt="2021-02-18T09:23:57.476" v="677" actId="14100"/>
          <ac:picMkLst>
            <pc:docMk/>
            <pc:sldMk cId="2304964118" sldId="325"/>
            <ac:picMk id="3074" creationId="{C310E25F-7CFA-465A-9520-E4225F64E459}"/>
          </ac:picMkLst>
        </pc:picChg>
      </pc:sldChg>
      <pc:sldChg chg="addSp delSp modSp new mod modClrScheme chgLayout">
        <pc:chgData name="Lucky Mishra" userId="b0060985c44069fe" providerId="LiveId" clId="{4F13920B-5A4B-4F64-8261-C29DFF8C8709}" dt="2021-02-18T10:42:15.898" v="2389"/>
        <pc:sldMkLst>
          <pc:docMk/>
          <pc:sldMk cId="4252364367" sldId="326"/>
        </pc:sldMkLst>
        <pc:spChg chg="del mod ord">
          <ac:chgData name="Lucky Mishra" userId="b0060985c44069fe" providerId="LiveId" clId="{4F13920B-5A4B-4F64-8261-C29DFF8C8709}" dt="2021-02-18T09:30:07.086" v="770" actId="700"/>
          <ac:spMkLst>
            <pc:docMk/>
            <pc:sldMk cId="4252364367" sldId="326"/>
            <ac:spMk id="2" creationId="{4A6B6FEA-F260-4287-AD85-E7A03AC901D8}"/>
          </ac:spMkLst>
        </pc:spChg>
        <pc:spChg chg="del">
          <ac:chgData name="Lucky Mishra" userId="b0060985c44069fe" providerId="LiveId" clId="{4F13920B-5A4B-4F64-8261-C29DFF8C8709}" dt="2021-02-18T09:30:07.086" v="770" actId="700"/>
          <ac:spMkLst>
            <pc:docMk/>
            <pc:sldMk cId="4252364367" sldId="326"/>
            <ac:spMk id="3" creationId="{3C80AEDE-E0A8-4958-921A-D84390902094}"/>
          </ac:spMkLst>
        </pc:spChg>
        <pc:spChg chg="add mod ord">
          <ac:chgData name="Lucky Mishra" userId="b0060985c44069fe" providerId="LiveId" clId="{4F13920B-5A4B-4F64-8261-C29DFF8C8709}" dt="2021-02-18T10:42:15.898" v="2389"/>
          <ac:spMkLst>
            <pc:docMk/>
            <pc:sldMk cId="4252364367" sldId="326"/>
            <ac:spMk id="4" creationId="{6D7F0517-3B19-4CB0-83D4-2137A3D3450F}"/>
          </ac:spMkLst>
        </pc:spChg>
        <pc:picChg chg="add mod">
          <ac:chgData name="Lucky Mishra" userId="b0060985c44069fe" providerId="LiveId" clId="{4F13920B-5A4B-4F64-8261-C29DFF8C8709}" dt="2021-02-18T09:55:33.510" v="1207"/>
          <ac:picMkLst>
            <pc:docMk/>
            <pc:sldMk cId="4252364367" sldId="326"/>
            <ac:picMk id="6" creationId="{10AD5AB4-4E58-4076-AF87-DA6C88DA7E31}"/>
          </ac:picMkLst>
        </pc:picChg>
        <pc:picChg chg="add mod">
          <ac:chgData name="Lucky Mishra" userId="b0060985c44069fe" providerId="LiveId" clId="{4F13920B-5A4B-4F64-8261-C29DFF8C8709}" dt="2021-02-18T09:30:15.980" v="772" actId="14100"/>
          <ac:picMkLst>
            <pc:docMk/>
            <pc:sldMk cId="4252364367" sldId="326"/>
            <ac:picMk id="4098" creationId="{782C108A-F56C-4FCE-A90B-741AA4D6EEE4}"/>
          </ac:picMkLst>
        </pc:picChg>
      </pc:sldChg>
      <pc:sldChg chg="addSp modSp new mod">
        <pc:chgData name="Lucky Mishra" userId="b0060985c44069fe" providerId="LiveId" clId="{4F13920B-5A4B-4F64-8261-C29DFF8C8709}" dt="2021-02-18T10:42:15.898" v="2389"/>
        <pc:sldMkLst>
          <pc:docMk/>
          <pc:sldMk cId="2736924652" sldId="327"/>
        </pc:sldMkLst>
        <pc:spChg chg="mod">
          <ac:chgData name="Lucky Mishra" userId="b0060985c44069fe" providerId="LiveId" clId="{4F13920B-5A4B-4F64-8261-C29DFF8C8709}" dt="2021-02-18T10:42:15.898" v="2389"/>
          <ac:spMkLst>
            <pc:docMk/>
            <pc:sldMk cId="2736924652" sldId="327"/>
            <ac:spMk id="2" creationId="{1DB9E9C5-541C-4958-8DB6-F185AA9EBDCD}"/>
          </ac:spMkLst>
        </pc:spChg>
        <pc:spChg chg="mod">
          <ac:chgData name="Lucky Mishra" userId="b0060985c44069fe" providerId="LiveId" clId="{4F13920B-5A4B-4F64-8261-C29DFF8C8709}" dt="2021-02-18T09:37:40.448" v="817" actId="14100"/>
          <ac:spMkLst>
            <pc:docMk/>
            <pc:sldMk cId="2736924652" sldId="327"/>
            <ac:spMk id="3" creationId="{3F875BDF-9264-407B-AB6C-14186FCFB5F1}"/>
          </ac:spMkLst>
        </pc:spChg>
        <pc:picChg chg="add mod">
          <ac:chgData name="Lucky Mishra" userId="b0060985c44069fe" providerId="LiveId" clId="{4F13920B-5A4B-4F64-8261-C29DFF8C8709}" dt="2021-02-18T09:55:42.948" v="1209"/>
          <ac:picMkLst>
            <pc:docMk/>
            <pc:sldMk cId="2736924652" sldId="327"/>
            <ac:picMk id="5" creationId="{CE0A00B1-18DC-49CE-A18D-BE35C87F3E30}"/>
          </ac:picMkLst>
        </pc:picChg>
        <pc:picChg chg="add mod">
          <ac:chgData name="Lucky Mishra" userId="b0060985c44069fe" providerId="LiveId" clId="{4F13920B-5A4B-4F64-8261-C29DFF8C8709}" dt="2021-02-18T09:38:13.834" v="822" actId="14100"/>
          <ac:picMkLst>
            <pc:docMk/>
            <pc:sldMk cId="2736924652" sldId="327"/>
            <ac:picMk id="6146" creationId="{AC273144-FA67-4229-A9B7-154EC433DB4D}"/>
          </ac:picMkLst>
        </pc:picChg>
      </pc:sldChg>
      <pc:sldMasterChg chg="delSldLayout">
        <pc:chgData name="Lucky Mishra" userId="b0060985c44069fe" providerId="LiveId" clId="{4F13920B-5A4B-4F64-8261-C29DFF8C8709}" dt="2021-02-18T08:50:18.337" v="105" actId="2696"/>
        <pc:sldMasterMkLst>
          <pc:docMk/>
          <pc:sldMasterMk cId="0" sldId="2147483659"/>
        </pc:sldMasterMkLst>
        <pc:sldLayoutChg chg="del">
          <pc:chgData name="Lucky Mishra" userId="b0060985c44069fe" providerId="LiveId" clId="{4F13920B-5A4B-4F64-8261-C29DFF8C8709}" dt="2021-02-18T08:50:18.337" v="105" actId="2696"/>
          <pc:sldLayoutMkLst>
            <pc:docMk/>
            <pc:sldMasterMk cId="0" sldId="2147483659"/>
            <pc:sldLayoutMk cId="0" sldId="2147483658"/>
          </pc:sldLayoutMkLst>
        </pc:sldLayoutChg>
      </pc:sldMasterChg>
    </pc:docChg>
  </pc:docChgLst>
  <pc:docChgLst>
    <pc:chgData name="Lucky Mishra" userId="b0060985c44069fe" providerId="LiveId" clId="{7FF627CF-BA1D-484A-A3C7-412B3BD0E548}"/>
    <pc:docChg chg="undo custSel addSld modSld">
      <pc:chgData name="Lucky Mishra" userId="b0060985c44069fe" providerId="LiveId" clId="{7FF627CF-BA1D-484A-A3C7-412B3BD0E548}" dt="2021-12-20T04:26:58.493" v="472"/>
      <pc:docMkLst>
        <pc:docMk/>
      </pc:docMkLst>
      <pc:sldChg chg="modAnim">
        <pc:chgData name="Lucky Mishra" userId="b0060985c44069fe" providerId="LiveId" clId="{7FF627CF-BA1D-484A-A3C7-412B3BD0E548}" dt="2021-12-20T04:18:48.832" v="409"/>
        <pc:sldMkLst>
          <pc:docMk/>
          <pc:sldMk cId="0" sldId="256"/>
        </pc:sldMkLst>
      </pc:sldChg>
      <pc:sldChg chg="modAnim">
        <pc:chgData name="Lucky Mishra" userId="b0060985c44069fe" providerId="LiveId" clId="{7FF627CF-BA1D-484A-A3C7-412B3BD0E548}" dt="2021-12-20T04:22:04.319" v="425"/>
        <pc:sldMkLst>
          <pc:docMk/>
          <pc:sldMk cId="0" sldId="257"/>
        </pc:sldMkLst>
      </pc:sldChg>
      <pc:sldChg chg="modAnim">
        <pc:chgData name="Lucky Mishra" userId="b0060985c44069fe" providerId="LiveId" clId="{7FF627CF-BA1D-484A-A3C7-412B3BD0E548}" dt="2021-12-20T04:21:52.193" v="422"/>
        <pc:sldMkLst>
          <pc:docMk/>
          <pc:sldMk cId="0" sldId="258"/>
        </pc:sldMkLst>
      </pc:sldChg>
      <pc:sldChg chg="modSp mod modAnim">
        <pc:chgData name="Lucky Mishra" userId="b0060985c44069fe" providerId="LiveId" clId="{7FF627CF-BA1D-484A-A3C7-412B3BD0E548}" dt="2021-12-20T04:26:34.573" v="471"/>
        <pc:sldMkLst>
          <pc:docMk/>
          <pc:sldMk cId="0" sldId="259"/>
        </pc:sldMkLst>
        <pc:picChg chg="mod">
          <ac:chgData name="Lucky Mishra" userId="b0060985c44069fe" providerId="LiveId" clId="{7FF627CF-BA1D-484A-A3C7-412B3BD0E548}" dt="2021-12-17T14:12:50.275" v="235" actId="1076"/>
          <ac:picMkLst>
            <pc:docMk/>
            <pc:sldMk cId="0" sldId="259"/>
            <ac:picMk id="4" creationId="{81E55D5F-3F24-49FF-B752-2E29675AA1C1}"/>
          </ac:picMkLst>
        </pc:picChg>
      </pc:sldChg>
      <pc:sldChg chg="modAnim">
        <pc:chgData name="Lucky Mishra" userId="b0060985c44069fe" providerId="LiveId" clId="{7FF627CF-BA1D-484A-A3C7-412B3BD0E548}" dt="2021-12-20T04:22:25.118" v="427"/>
        <pc:sldMkLst>
          <pc:docMk/>
          <pc:sldMk cId="0" sldId="260"/>
        </pc:sldMkLst>
      </pc:sldChg>
      <pc:sldChg chg="modAnim">
        <pc:chgData name="Lucky Mishra" userId="b0060985c44069fe" providerId="LiveId" clId="{7FF627CF-BA1D-484A-A3C7-412B3BD0E548}" dt="2021-12-20T04:22:43.827" v="431"/>
        <pc:sldMkLst>
          <pc:docMk/>
          <pc:sldMk cId="0" sldId="266"/>
        </pc:sldMkLst>
      </pc:sldChg>
      <pc:sldChg chg="modAnim">
        <pc:chgData name="Lucky Mishra" userId="b0060985c44069fe" providerId="LiveId" clId="{7FF627CF-BA1D-484A-A3C7-412B3BD0E548}" dt="2021-12-20T04:22:46.672" v="432"/>
        <pc:sldMkLst>
          <pc:docMk/>
          <pc:sldMk cId="0" sldId="267"/>
        </pc:sldMkLst>
      </pc:sldChg>
      <pc:sldChg chg="modAnim">
        <pc:chgData name="Lucky Mishra" userId="b0060985c44069fe" providerId="LiveId" clId="{7FF627CF-BA1D-484A-A3C7-412B3BD0E548}" dt="2021-12-20T04:22:49.200" v="433"/>
        <pc:sldMkLst>
          <pc:docMk/>
          <pc:sldMk cId="0" sldId="268"/>
        </pc:sldMkLst>
      </pc:sldChg>
      <pc:sldChg chg="modAnim">
        <pc:chgData name="Lucky Mishra" userId="b0060985c44069fe" providerId="LiveId" clId="{7FF627CF-BA1D-484A-A3C7-412B3BD0E548}" dt="2021-12-20T04:23:06.544" v="437"/>
        <pc:sldMkLst>
          <pc:docMk/>
          <pc:sldMk cId="0" sldId="269"/>
        </pc:sldMkLst>
      </pc:sldChg>
      <pc:sldChg chg="modAnim">
        <pc:chgData name="Lucky Mishra" userId="b0060985c44069fe" providerId="LiveId" clId="{7FF627CF-BA1D-484A-A3C7-412B3BD0E548}" dt="2021-12-20T04:23:09.816" v="438"/>
        <pc:sldMkLst>
          <pc:docMk/>
          <pc:sldMk cId="0" sldId="270"/>
        </pc:sldMkLst>
      </pc:sldChg>
      <pc:sldChg chg="modAnim">
        <pc:chgData name="Lucky Mishra" userId="b0060985c44069fe" providerId="LiveId" clId="{7FF627CF-BA1D-484A-A3C7-412B3BD0E548}" dt="2021-12-20T04:23:12.599" v="439"/>
        <pc:sldMkLst>
          <pc:docMk/>
          <pc:sldMk cId="0" sldId="271"/>
        </pc:sldMkLst>
      </pc:sldChg>
      <pc:sldChg chg="modAnim">
        <pc:chgData name="Lucky Mishra" userId="b0060985c44069fe" providerId="LiveId" clId="{7FF627CF-BA1D-484A-A3C7-412B3BD0E548}" dt="2021-12-20T04:23:27.920" v="443"/>
        <pc:sldMkLst>
          <pc:docMk/>
          <pc:sldMk cId="0" sldId="272"/>
        </pc:sldMkLst>
      </pc:sldChg>
      <pc:sldChg chg="modSp mod modAnim">
        <pc:chgData name="Lucky Mishra" userId="b0060985c44069fe" providerId="LiveId" clId="{7FF627CF-BA1D-484A-A3C7-412B3BD0E548}" dt="2021-12-20T04:23:36.945" v="445"/>
        <pc:sldMkLst>
          <pc:docMk/>
          <pc:sldMk cId="0" sldId="273"/>
        </pc:sldMkLst>
        <pc:spChg chg="mod">
          <ac:chgData name="Lucky Mishra" userId="b0060985c44069fe" providerId="LiveId" clId="{7FF627CF-BA1D-484A-A3C7-412B3BD0E548}" dt="2021-12-17T14:17:24.948" v="246" actId="255"/>
          <ac:spMkLst>
            <pc:docMk/>
            <pc:sldMk cId="0" sldId="273"/>
            <ac:spMk id="3" creationId="{00000000-0000-0000-0000-000000000000}"/>
          </ac:spMkLst>
        </pc:spChg>
      </pc:sldChg>
      <pc:sldChg chg="modAnim">
        <pc:chgData name="Lucky Mishra" userId="b0060985c44069fe" providerId="LiveId" clId="{7FF627CF-BA1D-484A-A3C7-412B3BD0E548}" dt="2021-12-20T04:23:40.106" v="446"/>
        <pc:sldMkLst>
          <pc:docMk/>
          <pc:sldMk cId="0" sldId="274"/>
        </pc:sldMkLst>
      </pc:sldChg>
      <pc:sldChg chg="modAnim">
        <pc:chgData name="Lucky Mishra" userId="b0060985c44069fe" providerId="LiveId" clId="{7FF627CF-BA1D-484A-A3C7-412B3BD0E548}" dt="2021-12-20T04:23:43.098" v="447"/>
        <pc:sldMkLst>
          <pc:docMk/>
          <pc:sldMk cId="0" sldId="275"/>
        </pc:sldMkLst>
      </pc:sldChg>
      <pc:sldChg chg="modAnim">
        <pc:chgData name="Lucky Mishra" userId="b0060985c44069fe" providerId="LiveId" clId="{7FF627CF-BA1D-484A-A3C7-412B3BD0E548}" dt="2021-12-20T04:23:59.552" v="451"/>
        <pc:sldMkLst>
          <pc:docMk/>
          <pc:sldMk cId="0" sldId="276"/>
        </pc:sldMkLst>
      </pc:sldChg>
      <pc:sldChg chg="modAnim">
        <pc:chgData name="Lucky Mishra" userId="b0060985c44069fe" providerId="LiveId" clId="{7FF627CF-BA1D-484A-A3C7-412B3BD0E548}" dt="2021-12-20T04:24:02.443" v="452"/>
        <pc:sldMkLst>
          <pc:docMk/>
          <pc:sldMk cId="0" sldId="277"/>
        </pc:sldMkLst>
      </pc:sldChg>
      <pc:sldChg chg="modSp mod modAnim">
        <pc:chgData name="Lucky Mishra" userId="b0060985c44069fe" providerId="LiveId" clId="{7FF627CF-BA1D-484A-A3C7-412B3BD0E548}" dt="2021-12-20T04:24:20.812" v="457"/>
        <pc:sldMkLst>
          <pc:docMk/>
          <pc:sldMk cId="0" sldId="278"/>
        </pc:sldMkLst>
        <pc:picChg chg="mod">
          <ac:chgData name="Lucky Mishra" userId="b0060985c44069fe" providerId="LiveId" clId="{7FF627CF-BA1D-484A-A3C7-412B3BD0E548}" dt="2021-12-17T14:11:25.649" v="223" actId="1076"/>
          <ac:picMkLst>
            <pc:docMk/>
            <pc:sldMk cId="0" sldId="278"/>
            <ac:picMk id="5" creationId="{C0951CE1-2E51-4812-ADBF-C3CED7FC07F1}"/>
          </ac:picMkLst>
        </pc:picChg>
      </pc:sldChg>
      <pc:sldChg chg="modSp mod modAnim">
        <pc:chgData name="Lucky Mishra" userId="b0060985c44069fe" providerId="LiveId" clId="{7FF627CF-BA1D-484A-A3C7-412B3BD0E548}" dt="2021-12-20T04:24:46.597" v="458"/>
        <pc:sldMkLst>
          <pc:docMk/>
          <pc:sldMk cId="0" sldId="279"/>
        </pc:sldMkLst>
        <pc:picChg chg="mod">
          <ac:chgData name="Lucky Mishra" userId="b0060985c44069fe" providerId="LiveId" clId="{7FF627CF-BA1D-484A-A3C7-412B3BD0E548}" dt="2021-12-17T14:11:31.302" v="224" actId="1076"/>
          <ac:picMkLst>
            <pc:docMk/>
            <pc:sldMk cId="0" sldId="279"/>
            <ac:picMk id="5" creationId="{3DC5369B-F5E3-4791-932D-66DC25BAA7CD}"/>
          </ac:picMkLst>
        </pc:picChg>
      </pc:sldChg>
      <pc:sldChg chg="modSp mod modAnim">
        <pc:chgData name="Lucky Mishra" userId="b0060985c44069fe" providerId="LiveId" clId="{7FF627CF-BA1D-484A-A3C7-412B3BD0E548}" dt="2021-12-20T04:25:02.293" v="462"/>
        <pc:sldMkLst>
          <pc:docMk/>
          <pc:sldMk cId="0" sldId="280"/>
        </pc:sldMkLst>
        <pc:picChg chg="mod">
          <ac:chgData name="Lucky Mishra" userId="b0060985c44069fe" providerId="LiveId" clId="{7FF627CF-BA1D-484A-A3C7-412B3BD0E548}" dt="2021-12-17T14:11:54.124" v="227" actId="1076"/>
          <ac:picMkLst>
            <pc:docMk/>
            <pc:sldMk cId="0" sldId="280"/>
            <ac:picMk id="5" creationId="{BEB1B1E2-97C2-49F0-9B66-6CA4896107FF}"/>
          </ac:picMkLst>
        </pc:picChg>
      </pc:sldChg>
      <pc:sldChg chg="modSp mod modAnim">
        <pc:chgData name="Lucky Mishra" userId="b0060985c44069fe" providerId="LiveId" clId="{7FF627CF-BA1D-484A-A3C7-412B3BD0E548}" dt="2021-12-20T04:25:05.862" v="463"/>
        <pc:sldMkLst>
          <pc:docMk/>
          <pc:sldMk cId="0" sldId="281"/>
        </pc:sldMkLst>
        <pc:picChg chg="mod">
          <ac:chgData name="Lucky Mishra" userId="b0060985c44069fe" providerId="LiveId" clId="{7FF627CF-BA1D-484A-A3C7-412B3BD0E548}" dt="2021-12-17T14:12:01.753" v="228" actId="1076"/>
          <ac:picMkLst>
            <pc:docMk/>
            <pc:sldMk cId="0" sldId="281"/>
            <ac:picMk id="6" creationId="{5AA77582-10D7-4DB7-90D8-5AA138D89F6E}"/>
          </ac:picMkLst>
        </pc:picChg>
      </pc:sldChg>
      <pc:sldChg chg="addSp delSp modSp mod modAnim">
        <pc:chgData name="Lucky Mishra" userId="b0060985c44069fe" providerId="LiveId" clId="{7FF627CF-BA1D-484A-A3C7-412B3BD0E548}" dt="2021-12-20T04:25:22.302" v="466"/>
        <pc:sldMkLst>
          <pc:docMk/>
          <pc:sldMk cId="0" sldId="282"/>
        </pc:sldMkLst>
        <pc:picChg chg="mod">
          <ac:chgData name="Lucky Mishra" userId="b0060985c44069fe" providerId="LiveId" clId="{7FF627CF-BA1D-484A-A3C7-412B3BD0E548}" dt="2021-12-17T14:12:23.234" v="231" actId="1076"/>
          <ac:picMkLst>
            <pc:docMk/>
            <pc:sldMk cId="0" sldId="282"/>
            <ac:picMk id="5" creationId="{B429E7FD-3558-48B0-A9DF-403DE4B99E47}"/>
          </ac:picMkLst>
        </pc:picChg>
        <pc:inkChg chg="add del">
          <ac:chgData name="Lucky Mishra" userId="b0060985c44069fe" providerId="LiveId" clId="{7FF627CF-BA1D-484A-A3C7-412B3BD0E548}" dt="2021-12-17T14:15:56.735" v="243" actId="9405"/>
          <ac:inkMkLst>
            <pc:docMk/>
            <pc:sldMk cId="0" sldId="282"/>
            <ac:inkMk id="7" creationId="{AA905123-A82F-48FA-B4E5-5CEEBFA7617E}"/>
          </ac:inkMkLst>
        </pc:inkChg>
        <pc:inkChg chg="add">
          <ac:chgData name="Lucky Mishra" userId="b0060985c44069fe" providerId="LiveId" clId="{7FF627CF-BA1D-484A-A3C7-412B3BD0E548}" dt="2021-12-17T14:16:06.088" v="244" actId="9405"/>
          <ac:inkMkLst>
            <pc:docMk/>
            <pc:sldMk cId="0" sldId="282"/>
            <ac:inkMk id="8" creationId="{EC879801-E8CE-4FC2-A455-77C3601B5B33}"/>
          </ac:inkMkLst>
        </pc:inkChg>
        <pc:cxnChg chg="add">
          <ac:chgData name="Lucky Mishra" userId="b0060985c44069fe" providerId="LiveId" clId="{7FF627CF-BA1D-484A-A3C7-412B3BD0E548}" dt="2021-12-17T14:15:40.663" v="241" actId="11529"/>
          <ac:cxnSpMkLst>
            <pc:docMk/>
            <pc:sldMk cId="0" sldId="282"/>
            <ac:cxnSpMk id="6" creationId="{A2D850E3-70C0-4A89-B63D-9FC437A3C5E2}"/>
          </ac:cxnSpMkLst>
        </pc:cxnChg>
        <pc:cxnChg chg="add">
          <ac:chgData name="Lucky Mishra" userId="b0060985c44069fe" providerId="LiveId" clId="{7FF627CF-BA1D-484A-A3C7-412B3BD0E548}" dt="2021-12-17T14:16:14.032" v="245" actId="11529"/>
          <ac:cxnSpMkLst>
            <pc:docMk/>
            <pc:sldMk cId="0" sldId="282"/>
            <ac:cxnSpMk id="10" creationId="{F0FF4E3B-92DF-41B6-9784-D6670D5460AF}"/>
          </ac:cxnSpMkLst>
        </pc:cxnChg>
      </pc:sldChg>
      <pc:sldChg chg="addSp delSp modSp mod modAnim">
        <pc:chgData name="Lucky Mishra" userId="b0060985c44069fe" providerId="LiveId" clId="{7FF627CF-BA1D-484A-A3C7-412B3BD0E548}" dt="2021-12-20T04:26:15.495" v="468"/>
        <pc:sldMkLst>
          <pc:docMk/>
          <pc:sldMk cId="0" sldId="283"/>
        </pc:sldMkLst>
        <pc:spChg chg="add del">
          <ac:chgData name="Lucky Mishra" userId="b0060985c44069fe" providerId="LiveId" clId="{7FF627CF-BA1D-484A-A3C7-412B3BD0E548}" dt="2021-12-17T14:13:45.521" v="237" actId="11529"/>
          <ac:spMkLst>
            <pc:docMk/>
            <pc:sldMk cId="0" sldId="283"/>
            <ac:spMk id="4" creationId="{C506B91B-2538-4F6C-86EA-E15420B5A2CA}"/>
          </ac:spMkLst>
        </pc:spChg>
        <pc:picChg chg="mod">
          <ac:chgData name="Lucky Mishra" userId="b0060985c44069fe" providerId="LiveId" clId="{7FF627CF-BA1D-484A-A3C7-412B3BD0E548}" dt="2021-12-17T14:12:29.903" v="232" actId="1076"/>
          <ac:picMkLst>
            <pc:docMk/>
            <pc:sldMk cId="0" sldId="283"/>
            <ac:picMk id="5" creationId="{540F5424-1E5D-4C6F-AC8F-39A1B526DB8B}"/>
          </ac:picMkLst>
        </pc:picChg>
        <pc:cxnChg chg="add">
          <ac:chgData name="Lucky Mishra" userId="b0060985c44069fe" providerId="LiveId" clId="{7FF627CF-BA1D-484A-A3C7-412B3BD0E548}" dt="2021-12-17T14:14:10.557" v="238" actId="11529"/>
          <ac:cxnSpMkLst>
            <pc:docMk/>
            <pc:sldMk cId="0" sldId="283"/>
            <ac:cxnSpMk id="7" creationId="{35BECBC2-07EC-4C5A-A688-BF75E4F45EF1}"/>
          </ac:cxnSpMkLst>
        </pc:cxnChg>
        <pc:cxnChg chg="add">
          <ac:chgData name="Lucky Mishra" userId="b0060985c44069fe" providerId="LiveId" clId="{7FF627CF-BA1D-484A-A3C7-412B3BD0E548}" dt="2021-12-17T14:14:26.816" v="239" actId="11529"/>
          <ac:cxnSpMkLst>
            <pc:docMk/>
            <pc:sldMk cId="0" sldId="283"/>
            <ac:cxnSpMk id="9" creationId="{1292D719-B47A-4308-915A-92640F6E7722}"/>
          </ac:cxnSpMkLst>
        </pc:cxnChg>
        <pc:cxnChg chg="add">
          <ac:chgData name="Lucky Mishra" userId="b0060985c44069fe" providerId="LiveId" clId="{7FF627CF-BA1D-484A-A3C7-412B3BD0E548}" dt="2021-12-17T14:14:46.104" v="240" actId="11529"/>
          <ac:cxnSpMkLst>
            <pc:docMk/>
            <pc:sldMk cId="0" sldId="283"/>
            <ac:cxnSpMk id="11" creationId="{73A664CB-DE65-41A5-9121-CCDE7F0E59CC}"/>
          </ac:cxnSpMkLst>
        </pc:cxnChg>
      </pc:sldChg>
      <pc:sldChg chg="modSp mod modAnim">
        <pc:chgData name="Lucky Mishra" userId="b0060985c44069fe" providerId="LiveId" clId="{7FF627CF-BA1D-484A-A3C7-412B3BD0E548}" dt="2021-12-20T04:26:20.591" v="469"/>
        <pc:sldMkLst>
          <pc:docMk/>
          <pc:sldMk cId="0" sldId="284"/>
        </pc:sldMkLst>
        <pc:picChg chg="mod">
          <ac:chgData name="Lucky Mishra" userId="b0060985c44069fe" providerId="LiveId" clId="{7FF627CF-BA1D-484A-A3C7-412B3BD0E548}" dt="2021-12-17T14:12:37.503" v="233" actId="1076"/>
          <ac:picMkLst>
            <pc:docMk/>
            <pc:sldMk cId="0" sldId="284"/>
            <ac:picMk id="5" creationId="{54717C54-77F8-46D9-91F1-CCC27A08FD58}"/>
          </ac:picMkLst>
        </pc:picChg>
      </pc:sldChg>
      <pc:sldChg chg="modAnim">
        <pc:chgData name="Lucky Mishra" userId="b0060985c44069fe" providerId="LiveId" clId="{7FF627CF-BA1D-484A-A3C7-412B3BD0E548}" dt="2021-12-20T04:21:46.831" v="421"/>
        <pc:sldMkLst>
          <pc:docMk/>
          <pc:sldMk cId="0" sldId="285"/>
        </pc:sldMkLst>
      </pc:sldChg>
      <pc:sldChg chg="addSp delSp modSp mod modAnim">
        <pc:chgData name="Lucky Mishra" userId="b0060985c44069fe" providerId="LiveId" clId="{7FF627CF-BA1D-484A-A3C7-412B3BD0E548}" dt="2021-12-20T04:20:00.865" v="413"/>
        <pc:sldMkLst>
          <pc:docMk/>
          <pc:sldMk cId="878980193" sldId="286"/>
        </pc:sldMkLst>
        <pc:spChg chg="mod">
          <ac:chgData name="Lucky Mishra" userId="b0060985c44069fe" providerId="LiveId" clId="{7FF627CF-BA1D-484A-A3C7-412B3BD0E548}" dt="2021-11-02T05:26:13.450" v="217" actId="20577"/>
          <ac:spMkLst>
            <pc:docMk/>
            <pc:sldMk cId="878980193" sldId="286"/>
            <ac:spMk id="5" creationId="{7C23233C-7F4C-4FE8-9BDE-3C772AA318D3}"/>
          </ac:spMkLst>
        </pc:spChg>
        <pc:picChg chg="mod">
          <ac:chgData name="Lucky Mishra" userId="b0060985c44069fe" providerId="LiveId" clId="{7FF627CF-BA1D-484A-A3C7-412B3BD0E548}" dt="2021-12-20T04:11:53.165" v="402" actId="1076"/>
          <ac:picMkLst>
            <pc:docMk/>
            <pc:sldMk cId="878980193" sldId="286"/>
            <ac:picMk id="9" creationId="{F6D076B9-BF95-4927-B44B-5297F664C0C0}"/>
          </ac:picMkLst>
        </pc:picChg>
        <pc:picChg chg="del mod">
          <ac:chgData name="Lucky Mishra" userId="b0060985c44069fe" providerId="LiveId" clId="{7FF627CF-BA1D-484A-A3C7-412B3BD0E548}" dt="2021-11-02T05:21:07.108" v="1" actId="478"/>
          <ac:picMkLst>
            <pc:docMk/>
            <pc:sldMk cId="878980193" sldId="286"/>
            <ac:picMk id="1026" creationId="{9D16CE39-163C-46E5-BBF4-383ECBBD2276}"/>
          </ac:picMkLst>
        </pc:picChg>
        <pc:cxnChg chg="add del">
          <ac:chgData name="Lucky Mishra" userId="b0060985c44069fe" providerId="LiveId" clId="{7FF627CF-BA1D-484A-A3C7-412B3BD0E548}" dt="2021-11-02T05:23:27.574" v="30" actId="11529"/>
          <ac:cxnSpMkLst>
            <pc:docMk/>
            <pc:sldMk cId="878980193" sldId="286"/>
            <ac:cxnSpMk id="3" creationId="{DE4D07B5-BAD8-40E8-9F81-41A0335B6386}"/>
          </ac:cxnSpMkLst>
        </pc:cxnChg>
        <pc:cxnChg chg="add">
          <ac:chgData name="Lucky Mishra" userId="b0060985c44069fe" providerId="LiveId" clId="{7FF627CF-BA1D-484A-A3C7-412B3BD0E548}" dt="2021-11-02T05:24:50.091" v="89" actId="11529"/>
          <ac:cxnSpMkLst>
            <pc:docMk/>
            <pc:sldMk cId="878980193" sldId="286"/>
            <ac:cxnSpMk id="7" creationId="{48FD147B-F812-4F47-9AD5-A46834CFFDC5}"/>
          </ac:cxnSpMkLst>
        </pc:cxnChg>
        <pc:cxnChg chg="add">
          <ac:chgData name="Lucky Mishra" userId="b0060985c44069fe" providerId="LiveId" clId="{7FF627CF-BA1D-484A-A3C7-412B3BD0E548}" dt="2021-11-02T05:25:05.459" v="90" actId="11529"/>
          <ac:cxnSpMkLst>
            <pc:docMk/>
            <pc:sldMk cId="878980193" sldId="286"/>
            <ac:cxnSpMk id="10" creationId="{B775BE4E-47B1-431A-94EB-F80F8B2F1D8C}"/>
          </ac:cxnSpMkLst>
        </pc:cxnChg>
        <pc:cxnChg chg="add">
          <ac:chgData name="Lucky Mishra" userId="b0060985c44069fe" providerId="LiveId" clId="{7FF627CF-BA1D-484A-A3C7-412B3BD0E548}" dt="2021-11-02T05:26:22.842" v="218" actId="11529"/>
          <ac:cxnSpMkLst>
            <pc:docMk/>
            <pc:sldMk cId="878980193" sldId="286"/>
            <ac:cxnSpMk id="12" creationId="{2024E8AF-110B-4502-AF8B-F11DCE5D9C45}"/>
          </ac:cxnSpMkLst>
        </pc:cxnChg>
        <pc:cxnChg chg="add">
          <ac:chgData name="Lucky Mishra" userId="b0060985c44069fe" providerId="LiveId" clId="{7FF627CF-BA1D-484A-A3C7-412B3BD0E548}" dt="2021-11-02T05:26:27.925" v="219" actId="11529"/>
          <ac:cxnSpMkLst>
            <pc:docMk/>
            <pc:sldMk cId="878980193" sldId="286"/>
            <ac:cxnSpMk id="14" creationId="{BADE029F-7409-4CA3-AA76-1C26EC8F38D2}"/>
          </ac:cxnSpMkLst>
        </pc:cxnChg>
        <pc:cxnChg chg="add">
          <ac:chgData name="Lucky Mishra" userId="b0060985c44069fe" providerId="LiveId" clId="{7FF627CF-BA1D-484A-A3C7-412B3BD0E548}" dt="2021-11-02T05:26:35.867" v="220" actId="11529"/>
          <ac:cxnSpMkLst>
            <pc:docMk/>
            <pc:sldMk cId="878980193" sldId="286"/>
            <ac:cxnSpMk id="16" creationId="{4C9F5B1C-87AC-4F09-8562-1893A44587BC}"/>
          </ac:cxnSpMkLst>
        </pc:cxnChg>
      </pc:sldChg>
      <pc:sldChg chg="modAnim">
        <pc:chgData name="Lucky Mishra" userId="b0060985c44069fe" providerId="LiveId" clId="{7FF627CF-BA1D-484A-A3C7-412B3BD0E548}" dt="2021-12-20T04:22:34.988" v="429"/>
        <pc:sldMkLst>
          <pc:docMk/>
          <pc:sldMk cId="4024510049" sldId="290"/>
        </pc:sldMkLst>
      </pc:sldChg>
      <pc:sldChg chg="modAnim">
        <pc:chgData name="Lucky Mishra" userId="b0060985c44069fe" providerId="LiveId" clId="{7FF627CF-BA1D-484A-A3C7-412B3BD0E548}" dt="2021-12-20T04:22:29.830" v="428"/>
        <pc:sldMkLst>
          <pc:docMk/>
          <pc:sldMk cId="2749953979" sldId="291"/>
        </pc:sldMkLst>
      </pc:sldChg>
      <pc:sldChg chg="modAnim">
        <pc:chgData name="Lucky Mishra" userId="b0060985c44069fe" providerId="LiveId" clId="{7FF627CF-BA1D-484A-A3C7-412B3BD0E548}" dt="2021-12-20T04:22:51.280" v="434"/>
        <pc:sldMkLst>
          <pc:docMk/>
          <pc:sldMk cId="1677474781" sldId="292"/>
        </pc:sldMkLst>
      </pc:sldChg>
      <pc:sldChg chg="modAnim">
        <pc:chgData name="Lucky Mishra" userId="b0060985c44069fe" providerId="LiveId" clId="{7FF627CF-BA1D-484A-A3C7-412B3BD0E548}" dt="2021-12-20T04:22:55.838" v="435"/>
        <pc:sldMkLst>
          <pc:docMk/>
          <pc:sldMk cId="3943761542" sldId="294"/>
        </pc:sldMkLst>
      </pc:sldChg>
      <pc:sldChg chg="modAnim">
        <pc:chgData name="Lucky Mishra" userId="b0060985c44069fe" providerId="LiveId" clId="{7FF627CF-BA1D-484A-A3C7-412B3BD0E548}" dt="2021-12-20T04:23:15.686" v="440"/>
        <pc:sldMkLst>
          <pc:docMk/>
          <pc:sldMk cId="4079980846" sldId="297"/>
        </pc:sldMkLst>
      </pc:sldChg>
      <pc:sldChg chg="modAnim">
        <pc:chgData name="Lucky Mishra" userId="b0060985c44069fe" providerId="LiveId" clId="{7FF627CF-BA1D-484A-A3C7-412B3BD0E548}" dt="2021-12-20T04:23:46.734" v="448"/>
        <pc:sldMkLst>
          <pc:docMk/>
          <pc:sldMk cId="4143928092" sldId="301"/>
        </pc:sldMkLst>
      </pc:sldChg>
      <pc:sldChg chg="modAnim">
        <pc:chgData name="Lucky Mishra" userId="b0060985c44069fe" providerId="LiveId" clId="{7FF627CF-BA1D-484A-A3C7-412B3BD0E548}" dt="2021-12-20T04:24:05.838" v="453"/>
        <pc:sldMkLst>
          <pc:docMk/>
          <pc:sldMk cId="2662436246" sldId="305"/>
        </pc:sldMkLst>
      </pc:sldChg>
      <pc:sldChg chg="modSp mod modAnim">
        <pc:chgData name="Lucky Mishra" userId="b0060985c44069fe" providerId="LiveId" clId="{7FF627CF-BA1D-484A-A3C7-412B3BD0E548}" dt="2021-12-20T04:24:50.346" v="459"/>
        <pc:sldMkLst>
          <pc:docMk/>
          <pc:sldMk cId="2612005677" sldId="309"/>
        </pc:sldMkLst>
        <pc:picChg chg="mod">
          <ac:chgData name="Lucky Mishra" userId="b0060985c44069fe" providerId="LiveId" clId="{7FF627CF-BA1D-484A-A3C7-412B3BD0E548}" dt="2021-12-17T14:11:39.828" v="225" actId="1076"/>
          <ac:picMkLst>
            <pc:docMk/>
            <pc:sldMk cId="2612005677" sldId="309"/>
            <ac:picMk id="5" creationId="{4FFF37EB-B723-4E9C-BAB3-29D94C70F72D}"/>
          </ac:picMkLst>
        </pc:picChg>
      </pc:sldChg>
      <pc:sldChg chg="modSp mod">
        <pc:chgData name="Lucky Mishra" userId="b0060985c44069fe" providerId="LiveId" clId="{7FF627CF-BA1D-484A-A3C7-412B3BD0E548}" dt="2021-12-17T14:12:08.342" v="229" actId="1076"/>
        <pc:sldMkLst>
          <pc:docMk/>
          <pc:sldMk cId="2270295346" sldId="313"/>
        </pc:sldMkLst>
        <pc:picChg chg="mod">
          <ac:chgData name="Lucky Mishra" userId="b0060985c44069fe" providerId="LiveId" clId="{7FF627CF-BA1D-484A-A3C7-412B3BD0E548}" dt="2021-12-17T14:12:08.342" v="229" actId="1076"/>
          <ac:picMkLst>
            <pc:docMk/>
            <pc:sldMk cId="2270295346" sldId="313"/>
            <ac:picMk id="5" creationId="{FDEFF515-9E3D-4D5C-8F1A-3ADDEF88FC7D}"/>
          </ac:picMkLst>
        </pc:picChg>
      </pc:sldChg>
      <pc:sldChg chg="modSp mod modAnim">
        <pc:chgData name="Lucky Mishra" userId="b0060985c44069fe" providerId="LiveId" clId="{7FF627CF-BA1D-484A-A3C7-412B3BD0E548}" dt="2021-12-20T04:26:58.493" v="472"/>
        <pc:sldMkLst>
          <pc:docMk/>
          <pc:sldMk cId="2260290040" sldId="316"/>
        </pc:sldMkLst>
        <pc:picChg chg="mod">
          <ac:chgData name="Lucky Mishra" userId="b0060985c44069fe" providerId="LiveId" clId="{7FF627CF-BA1D-484A-A3C7-412B3BD0E548}" dt="2021-12-17T14:12:45.612" v="234" actId="1076"/>
          <ac:picMkLst>
            <pc:docMk/>
            <pc:sldMk cId="2260290040" sldId="316"/>
            <ac:picMk id="5" creationId="{0CCA51B3-EFFE-4F0F-AB71-03DA0CFB0CAC}"/>
          </ac:picMkLst>
        </pc:picChg>
      </pc:sldChg>
      <pc:sldChg chg="modSp mod modAnim">
        <pc:chgData name="Lucky Mishra" userId="b0060985c44069fe" providerId="LiveId" clId="{7FF627CF-BA1D-484A-A3C7-412B3BD0E548}" dt="2021-12-20T04:25:11.094" v="464"/>
        <pc:sldMkLst>
          <pc:docMk/>
          <pc:sldMk cId="650543913" sldId="317"/>
        </pc:sldMkLst>
        <pc:picChg chg="mod">
          <ac:chgData name="Lucky Mishra" userId="b0060985c44069fe" providerId="LiveId" clId="{7FF627CF-BA1D-484A-A3C7-412B3BD0E548}" dt="2021-12-17T14:12:15.673" v="230" actId="1076"/>
          <ac:picMkLst>
            <pc:docMk/>
            <pc:sldMk cId="650543913" sldId="317"/>
            <ac:picMk id="5" creationId="{23AC39A8-9337-46A8-B2B8-22924F905091}"/>
          </ac:picMkLst>
        </pc:picChg>
      </pc:sldChg>
      <pc:sldChg chg="modSp mod modAnim">
        <pc:chgData name="Lucky Mishra" userId="b0060985c44069fe" providerId="LiveId" clId="{7FF627CF-BA1D-484A-A3C7-412B3BD0E548}" dt="2021-12-20T04:24:55.063" v="460"/>
        <pc:sldMkLst>
          <pc:docMk/>
          <pc:sldMk cId="2742030801" sldId="318"/>
        </pc:sldMkLst>
        <pc:picChg chg="mod">
          <ac:chgData name="Lucky Mishra" userId="b0060985c44069fe" providerId="LiveId" clId="{7FF627CF-BA1D-484A-A3C7-412B3BD0E548}" dt="2021-12-17T14:11:46.606" v="226" actId="1076"/>
          <ac:picMkLst>
            <pc:docMk/>
            <pc:sldMk cId="2742030801" sldId="318"/>
            <ac:picMk id="4" creationId="{F4F83912-90C1-4B05-BC34-092EB38E29DC}"/>
          </ac:picMkLst>
        </pc:picChg>
      </pc:sldChg>
      <pc:sldChg chg="modAnim">
        <pc:chgData name="Lucky Mishra" userId="b0060985c44069fe" providerId="LiveId" clId="{7FF627CF-BA1D-484A-A3C7-412B3BD0E548}" dt="2021-12-20T04:24:09.130" v="454"/>
        <pc:sldMkLst>
          <pc:docMk/>
          <pc:sldMk cId="1851032458" sldId="319"/>
        </pc:sldMkLst>
      </pc:sldChg>
      <pc:sldChg chg="modAnim">
        <pc:chgData name="Lucky Mishra" userId="b0060985c44069fe" providerId="LiveId" clId="{7FF627CF-BA1D-484A-A3C7-412B3BD0E548}" dt="2021-12-20T04:23:50.991" v="449"/>
        <pc:sldMkLst>
          <pc:docMk/>
          <pc:sldMk cId="2562126001" sldId="320"/>
        </pc:sldMkLst>
      </pc:sldChg>
      <pc:sldChg chg="modSp mod modAnim">
        <pc:chgData name="Lucky Mishra" userId="b0060985c44069fe" providerId="LiveId" clId="{7FF627CF-BA1D-484A-A3C7-412B3BD0E548}" dt="2021-12-20T04:23:19.265" v="441"/>
        <pc:sldMkLst>
          <pc:docMk/>
          <pc:sldMk cId="4158004748" sldId="322"/>
        </pc:sldMkLst>
        <pc:picChg chg="mod">
          <ac:chgData name="Lucky Mishra" userId="b0060985c44069fe" providerId="LiveId" clId="{7FF627CF-BA1D-484A-A3C7-412B3BD0E548}" dt="2021-12-20T04:14:22.987" v="403" actId="1076"/>
          <ac:picMkLst>
            <pc:docMk/>
            <pc:sldMk cId="4158004748" sldId="322"/>
            <ac:picMk id="4" creationId="{469F5D8F-F269-495C-BB8E-C7F12B9AE8BF}"/>
          </ac:picMkLst>
        </pc:picChg>
      </pc:sldChg>
      <pc:sldChg chg="modAnim">
        <pc:chgData name="Lucky Mishra" userId="b0060985c44069fe" providerId="LiveId" clId="{7FF627CF-BA1D-484A-A3C7-412B3BD0E548}" dt="2021-12-20T04:23:32.923" v="444"/>
        <pc:sldMkLst>
          <pc:docMk/>
          <pc:sldMk cId="2405845979" sldId="323"/>
        </pc:sldMkLst>
      </pc:sldChg>
      <pc:sldChg chg="modAnim">
        <pc:chgData name="Lucky Mishra" userId="b0060985c44069fe" providerId="LiveId" clId="{7FF627CF-BA1D-484A-A3C7-412B3BD0E548}" dt="2021-12-20T04:21:55.810" v="423"/>
        <pc:sldMkLst>
          <pc:docMk/>
          <pc:sldMk cId="2569024243" sldId="324"/>
        </pc:sldMkLst>
      </pc:sldChg>
      <pc:sldChg chg="modAnim">
        <pc:chgData name="Lucky Mishra" userId="b0060985c44069fe" providerId="LiveId" clId="{7FF627CF-BA1D-484A-A3C7-412B3BD0E548}" dt="2021-12-20T04:22:19.834" v="426"/>
        <pc:sldMkLst>
          <pc:docMk/>
          <pc:sldMk cId="2304964118" sldId="325"/>
        </pc:sldMkLst>
      </pc:sldChg>
      <pc:sldChg chg="modSp mod modAnim">
        <pc:chgData name="Lucky Mishra" userId="b0060985c44069fe" providerId="LiveId" clId="{7FF627CF-BA1D-484A-A3C7-412B3BD0E548}" dt="2021-12-20T04:24:16.427" v="456"/>
        <pc:sldMkLst>
          <pc:docMk/>
          <pc:sldMk cId="2736924652" sldId="327"/>
        </pc:sldMkLst>
        <pc:picChg chg="mod">
          <ac:chgData name="Lucky Mishra" userId="b0060985c44069fe" providerId="LiveId" clId="{7FF627CF-BA1D-484A-A3C7-412B3BD0E548}" dt="2021-12-17T14:11:20.362" v="222" actId="1076"/>
          <ac:picMkLst>
            <pc:docMk/>
            <pc:sldMk cId="2736924652" sldId="327"/>
            <ac:picMk id="6" creationId="{653BB31F-3607-4CA3-B86D-EC15AD78FF24}"/>
          </ac:picMkLst>
        </pc:picChg>
      </pc:sldChg>
      <pc:sldChg chg="addSp modSp new mod modAnim">
        <pc:chgData name="Lucky Mishra" userId="b0060985c44069fe" providerId="LiveId" clId="{7FF627CF-BA1D-484A-A3C7-412B3BD0E548}" dt="2021-12-20T04:19:02.797" v="412"/>
        <pc:sldMkLst>
          <pc:docMk/>
          <pc:sldMk cId="1487082532" sldId="328"/>
        </pc:sldMkLst>
        <pc:spChg chg="mod">
          <ac:chgData name="Lucky Mishra" userId="b0060985c44069fe" providerId="LiveId" clId="{7FF627CF-BA1D-484A-A3C7-412B3BD0E548}" dt="2021-12-20T03:43:07.688" v="267" actId="113"/>
          <ac:spMkLst>
            <pc:docMk/>
            <pc:sldMk cId="1487082532" sldId="328"/>
            <ac:spMk id="2" creationId="{C8974667-FED7-4346-AEDF-D326286B0390}"/>
          </ac:spMkLst>
        </pc:spChg>
        <pc:spChg chg="mod">
          <ac:chgData name="Lucky Mishra" userId="b0060985c44069fe" providerId="LiveId" clId="{7FF627CF-BA1D-484A-A3C7-412B3BD0E548}" dt="2021-12-20T03:46:38.310" v="345" actId="20577"/>
          <ac:spMkLst>
            <pc:docMk/>
            <pc:sldMk cId="1487082532" sldId="328"/>
            <ac:spMk id="3" creationId="{D38F4CE5-2559-4AB1-BC52-EE9EAE330B9F}"/>
          </ac:spMkLst>
        </pc:spChg>
        <pc:picChg chg="add mod">
          <ac:chgData name="Lucky Mishra" userId="b0060985c44069fe" providerId="LiveId" clId="{7FF627CF-BA1D-484A-A3C7-412B3BD0E548}" dt="2021-12-20T04:04:09.532" v="397"/>
          <ac:picMkLst>
            <pc:docMk/>
            <pc:sldMk cId="1487082532" sldId="328"/>
            <ac:picMk id="4" creationId="{1E10E557-A5A5-42A3-97A5-2CF8A7661754}"/>
          </ac:picMkLst>
        </pc:picChg>
      </pc:sldChg>
      <pc:sldChg chg="addSp modSp new mod modAnim">
        <pc:chgData name="Lucky Mishra" userId="b0060985c44069fe" providerId="LiveId" clId="{7FF627CF-BA1D-484A-A3C7-412B3BD0E548}" dt="2021-12-20T04:22:40.558" v="430"/>
        <pc:sldMkLst>
          <pc:docMk/>
          <pc:sldMk cId="3573100231" sldId="329"/>
        </pc:sldMkLst>
        <pc:spChg chg="mod">
          <ac:chgData name="Lucky Mishra" userId="b0060985c44069fe" providerId="LiveId" clId="{7FF627CF-BA1D-484A-A3C7-412B3BD0E548}" dt="2021-12-20T03:48:55.590" v="348" actId="255"/>
          <ac:spMkLst>
            <pc:docMk/>
            <pc:sldMk cId="3573100231" sldId="329"/>
            <ac:spMk id="2" creationId="{1F9128E2-D043-46AF-B651-9ACEF2A888EC}"/>
          </ac:spMkLst>
        </pc:spChg>
        <pc:spChg chg="mod">
          <ac:chgData name="Lucky Mishra" userId="b0060985c44069fe" providerId="LiveId" clId="{7FF627CF-BA1D-484A-A3C7-412B3BD0E548}" dt="2021-12-20T03:50:12.527" v="351" actId="12"/>
          <ac:spMkLst>
            <pc:docMk/>
            <pc:sldMk cId="3573100231" sldId="329"/>
            <ac:spMk id="3" creationId="{1EC218ED-7F34-4417-B020-56B4E4A992C9}"/>
          </ac:spMkLst>
        </pc:spChg>
        <pc:picChg chg="add mod">
          <ac:chgData name="Lucky Mishra" userId="b0060985c44069fe" providerId="LiveId" clId="{7FF627CF-BA1D-484A-A3C7-412B3BD0E548}" dt="2021-12-20T04:03:58.485" v="396"/>
          <ac:picMkLst>
            <pc:docMk/>
            <pc:sldMk cId="3573100231" sldId="329"/>
            <ac:picMk id="4" creationId="{0FBE64FD-8582-4D60-A51C-E134E7E57B6A}"/>
          </ac:picMkLst>
        </pc:picChg>
      </pc:sldChg>
      <pc:sldChg chg="addSp modSp new mod modAnim">
        <pc:chgData name="Lucky Mishra" userId="b0060985c44069fe" providerId="LiveId" clId="{7FF627CF-BA1D-484A-A3C7-412B3BD0E548}" dt="2021-12-20T04:23:03.532" v="436"/>
        <pc:sldMkLst>
          <pc:docMk/>
          <pc:sldMk cId="4195892505" sldId="330"/>
        </pc:sldMkLst>
        <pc:spChg chg="mod">
          <ac:chgData name="Lucky Mishra" userId="b0060985c44069fe" providerId="LiveId" clId="{7FF627CF-BA1D-484A-A3C7-412B3BD0E548}" dt="2021-12-20T03:51:13.497" v="354" actId="255"/>
          <ac:spMkLst>
            <pc:docMk/>
            <pc:sldMk cId="4195892505" sldId="330"/>
            <ac:spMk id="2" creationId="{6DCF05B6-89C0-4C33-80AB-395A67055CD3}"/>
          </ac:spMkLst>
        </pc:spChg>
        <pc:spChg chg="mod">
          <ac:chgData name="Lucky Mishra" userId="b0060985c44069fe" providerId="LiveId" clId="{7FF627CF-BA1D-484A-A3C7-412B3BD0E548}" dt="2021-12-20T03:51:38.172" v="357" actId="12"/>
          <ac:spMkLst>
            <pc:docMk/>
            <pc:sldMk cId="4195892505" sldId="330"/>
            <ac:spMk id="3" creationId="{856E5A20-C0CB-4A85-ADB2-79BB4BF4B3D1}"/>
          </ac:spMkLst>
        </pc:spChg>
        <pc:picChg chg="add mod">
          <ac:chgData name="Lucky Mishra" userId="b0060985c44069fe" providerId="LiveId" clId="{7FF627CF-BA1D-484A-A3C7-412B3BD0E548}" dt="2021-12-20T04:03:46.896" v="395"/>
          <ac:picMkLst>
            <pc:docMk/>
            <pc:sldMk cId="4195892505" sldId="330"/>
            <ac:picMk id="4" creationId="{08CAE64C-B687-4F7E-91D6-AEF55DFBDA6B}"/>
          </ac:picMkLst>
        </pc:picChg>
      </pc:sldChg>
      <pc:sldChg chg="addSp modSp new mod modAnim">
        <pc:chgData name="Lucky Mishra" userId="b0060985c44069fe" providerId="LiveId" clId="{7FF627CF-BA1D-484A-A3C7-412B3BD0E548}" dt="2021-12-20T04:23:23.064" v="442"/>
        <pc:sldMkLst>
          <pc:docMk/>
          <pc:sldMk cId="699275179" sldId="331"/>
        </pc:sldMkLst>
        <pc:spChg chg="mod">
          <ac:chgData name="Lucky Mishra" userId="b0060985c44069fe" providerId="LiveId" clId="{7FF627CF-BA1D-484A-A3C7-412B3BD0E548}" dt="2021-12-20T03:52:22.909" v="360" actId="255"/>
          <ac:spMkLst>
            <pc:docMk/>
            <pc:sldMk cId="699275179" sldId="331"/>
            <ac:spMk id="2" creationId="{16BC4B12-8F83-4D45-9474-F5E5C068E0AB}"/>
          </ac:spMkLst>
        </pc:spChg>
        <pc:spChg chg="mod">
          <ac:chgData name="Lucky Mishra" userId="b0060985c44069fe" providerId="LiveId" clId="{7FF627CF-BA1D-484A-A3C7-412B3BD0E548}" dt="2021-12-20T03:53:45.292" v="365" actId="12"/>
          <ac:spMkLst>
            <pc:docMk/>
            <pc:sldMk cId="699275179" sldId="331"/>
            <ac:spMk id="3" creationId="{0759D337-1425-4911-8509-C60516FB1E53}"/>
          </ac:spMkLst>
        </pc:spChg>
        <pc:picChg chg="add mod">
          <ac:chgData name="Lucky Mishra" userId="b0060985c44069fe" providerId="LiveId" clId="{7FF627CF-BA1D-484A-A3C7-412B3BD0E548}" dt="2021-12-20T04:03:34.413" v="394"/>
          <ac:picMkLst>
            <pc:docMk/>
            <pc:sldMk cId="699275179" sldId="331"/>
            <ac:picMk id="4" creationId="{89976E1D-1F78-4639-AB83-A7FF876B48A8}"/>
          </ac:picMkLst>
        </pc:picChg>
      </pc:sldChg>
      <pc:sldChg chg="addSp modSp new mod modAnim">
        <pc:chgData name="Lucky Mishra" userId="b0060985c44069fe" providerId="LiveId" clId="{7FF627CF-BA1D-484A-A3C7-412B3BD0E548}" dt="2021-12-20T04:23:56.040" v="450"/>
        <pc:sldMkLst>
          <pc:docMk/>
          <pc:sldMk cId="3176736826" sldId="332"/>
        </pc:sldMkLst>
        <pc:spChg chg="mod">
          <ac:chgData name="Lucky Mishra" userId="b0060985c44069fe" providerId="LiveId" clId="{7FF627CF-BA1D-484A-A3C7-412B3BD0E548}" dt="2021-12-20T03:54:51.483" v="368" actId="255"/>
          <ac:spMkLst>
            <pc:docMk/>
            <pc:sldMk cId="3176736826" sldId="332"/>
            <ac:spMk id="2" creationId="{7D87DE2C-02B6-40E6-922E-1593AD6DE9C1}"/>
          </ac:spMkLst>
        </pc:spChg>
        <pc:spChg chg="mod">
          <ac:chgData name="Lucky Mishra" userId="b0060985c44069fe" providerId="LiveId" clId="{7FF627CF-BA1D-484A-A3C7-412B3BD0E548}" dt="2021-12-20T03:55:45.268" v="371" actId="12"/>
          <ac:spMkLst>
            <pc:docMk/>
            <pc:sldMk cId="3176736826" sldId="332"/>
            <ac:spMk id="3" creationId="{236EA2C3-70B3-41D0-8A44-47A954208FEE}"/>
          </ac:spMkLst>
        </pc:spChg>
        <pc:picChg chg="add mod">
          <ac:chgData name="Lucky Mishra" userId="b0060985c44069fe" providerId="LiveId" clId="{7FF627CF-BA1D-484A-A3C7-412B3BD0E548}" dt="2021-12-20T04:03:09.148" v="393"/>
          <ac:picMkLst>
            <pc:docMk/>
            <pc:sldMk cId="3176736826" sldId="332"/>
            <ac:picMk id="4" creationId="{5BD34650-D1F6-471C-A267-2808D9C8E350}"/>
          </ac:picMkLst>
        </pc:picChg>
      </pc:sldChg>
      <pc:sldChg chg="addSp modSp new mod modAnim">
        <pc:chgData name="Lucky Mishra" userId="b0060985c44069fe" providerId="LiveId" clId="{7FF627CF-BA1D-484A-A3C7-412B3BD0E548}" dt="2021-12-20T04:24:12.380" v="455"/>
        <pc:sldMkLst>
          <pc:docMk/>
          <pc:sldMk cId="2435230844" sldId="333"/>
        </pc:sldMkLst>
        <pc:spChg chg="mod">
          <ac:chgData name="Lucky Mishra" userId="b0060985c44069fe" providerId="LiveId" clId="{7FF627CF-BA1D-484A-A3C7-412B3BD0E548}" dt="2021-12-20T03:56:41.717" v="374" actId="255"/>
          <ac:spMkLst>
            <pc:docMk/>
            <pc:sldMk cId="2435230844" sldId="333"/>
            <ac:spMk id="2" creationId="{326A8719-B2B7-4335-A79E-04CBA4A6B904}"/>
          </ac:spMkLst>
        </pc:spChg>
        <pc:spChg chg="mod">
          <ac:chgData name="Lucky Mishra" userId="b0060985c44069fe" providerId="LiveId" clId="{7FF627CF-BA1D-484A-A3C7-412B3BD0E548}" dt="2021-12-20T03:57:15.418" v="377" actId="12"/>
          <ac:spMkLst>
            <pc:docMk/>
            <pc:sldMk cId="2435230844" sldId="333"/>
            <ac:spMk id="3" creationId="{FAC49F1E-F2E9-4809-BB4A-B9DA6450DCD7}"/>
          </ac:spMkLst>
        </pc:spChg>
        <pc:picChg chg="add mod">
          <ac:chgData name="Lucky Mishra" userId="b0060985c44069fe" providerId="LiveId" clId="{7FF627CF-BA1D-484A-A3C7-412B3BD0E548}" dt="2021-12-20T04:02:56.989" v="392"/>
          <ac:picMkLst>
            <pc:docMk/>
            <pc:sldMk cId="2435230844" sldId="333"/>
            <ac:picMk id="4" creationId="{3F179E7C-2D52-4925-A616-3B857C2A8A68}"/>
          </ac:picMkLst>
        </pc:picChg>
      </pc:sldChg>
      <pc:sldChg chg="addSp modSp new mod modAnim">
        <pc:chgData name="Lucky Mishra" userId="b0060985c44069fe" providerId="LiveId" clId="{7FF627CF-BA1D-484A-A3C7-412B3BD0E548}" dt="2021-12-20T04:24:58.667" v="461"/>
        <pc:sldMkLst>
          <pc:docMk/>
          <pc:sldMk cId="1577254447" sldId="334"/>
        </pc:sldMkLst>
        <pc:spChg chg="mod">
          <ac:chgData name="Lucky Mishra" userId="b0060985c44069fe" providerId="LiveId" clId="{7FF627CF-BA1D-484A-A3C7-412B3BD0E548}" dt="2021-12-20T04:00:15.967" v="380" actId="255"/>
          <ac:spMkLst>
            <pc:docMk/>
            <pc:sldMk cId="1577254447" sldId="334"/>
            <ac:spMk id="2" creationId="{0348AFAB-6657-4A78-8428-04DC06F8FCA9}"/>
          </ac:spMkLst>
        </pc:spChg>
        <pc:spChg chg="mod">
          <ac:chgData name="Lucky Mishra" userId="b0060985c44069fe" providerId="LiveId" clId="{7FF627CF-BA1D-484A-A3C7-412B3BD0E548}" dt="2021-12-20T04:01:00.660" v="383" actId="12"/>
          <ac:spMkLst>
            <pc:docMk/>
            <pc:sldMk cId="1577254447" sldId="334"/>
            <ac:spMk id="3" creationId="{9EDC22B2-D057-4AD5-A0BB-686B455E73CB}"/>
          </ac:spMkLst>
        </pc:spChg>
        <pc:picChg chg="add mod">
          <ac:chgData name="Lucky Mishra" userId="b0060985c44069fe" providerId="LiveId" clId="{7FF627CF-BA1D-484A-A3C7-412B3BD0E548}" dt="2021-12-20T04:02:50.751" v="391"/>
          <ac:picMkLst>
            <pc:docMk/>
            <pc:sldMk cId="1577254447" sldId="334"/>
            <ac:picMk id="4" creationId="{3278BFBB-4299-4ACF-914A-01A67EE445F5}"/>
          </ac:picMkLst>
        </pc:picChg>
      </pc:sldChg>
      <pc:sldChg chg="addSp modSp new mod modAnim">
        <pc:chgData name="Lucky Mishra" userId="b0060985c44069fe" providerId="LiveId" clId="{7FF627CF-BA1D-484A-A3C7-412B3BD0E548}" dt="2021-12-20T04:25:18.580" v="465"/>
        <pc:sldMkLst>
          <pc:docMk/>
          <pc:sldMk cId="2631729654" sldId="335"/>
        </pc:sldMkLst>
        <pc:spChg chg="mod">
          <ac:chgData name="Lucky Mishra" userId="b0060985c44069fe" providerId="LiveId" clId="{7FF627CF-BA1D-484A-A3C7-412B3BD0E548}" dt="2021-12-20T04:01:48.575" v="386" actId="255"/>
          <ac:spMkLst>
            <pc:docMk/>
            <pc:sldMk cId="2631729654" sldId="335"/>
            <ac:spMk id="2" creationId="{C8AEAEEA-59E6-40B1-9E1E-B425F3673442}"/>
          </ac:spMkLst>
        </pc:spChg>
        <pc:spChg chg="mod">
          <ac:chgData name="Lucky Mishra" userId="b0060985c44069fe" providerId="LiveId" clId="{7FF627CF-BA1D-484A-A3C7-412B3BD0E548}" dt="2021-12-20T04:02:29.949" v="389" actId="12"/>
          <ac:spMkLst>
            <pc:docMk/>
            <pc:sldMk cId="2631729654" sldId="335"/>
            <ac:spMk id="3" creationId="{0EDB36B1-C5E5-4A31-B344-4DA4A345E50D}"/>
          </ac:spMkLst>
        </pc:spChg>
        <pc:picChg chg="add mod">
          <ac:chgData name="Lucky Mishra" userId="b0060985c44069fe" providerId="LiveId" clId="{7FF627CF-BA1D-484A-A3C7-412B3BD0E548}" dt="2021-12-20T04:02:44.373" v="390"/>
          <ac:picMkLst>
            <pc:docMk/>
            <pc:sldMk cId="2631729654" sldId="335"/>
            <ac:picMk id="4" creationId="{83DB72CC-F87F-44C8-BFEB-66C725160317}"/>
          </ac:picMkLst>
        </pc:picChg>
      </pc:sldChg>
    </pc:docChg>
  </pc:docChgLst>
  <pc:docChgLst>
    <pc:chgData name="Lucky Mishra" userId="b0060985c44069fe" providerId="LiveId" clId="{CE0A932F-4CE5-449E-93DC-333E616C144E}"/>
    <pc:docChg chg="undo custSel addSld delSld modSld">
      <pc:chgData name="Lucky Mishra" userId="b0060985c44069fe" providerId="LiveId" clId="{CE0A932F-4CE5-449E-93DC-333E616C144E}" dt="2021-09-24T04:31:00.312" v="150" actId="255"/>
      <pc:docMkLst>
        <pc:docMk/>
      </pc:docMkLst>
      <pc:sldChg chg="addSp delSp modSp mod">
        <pc:chgData name="Lucky Mishra" userId="b0060985c44069fe" providerId="LiveId" clId="{CE0A932F-4CE5-449E-93DC-333E616C144E}" dt="2021-09-24T04:16:01.898" v="2" actId="478"/>
        <pc:sldMkLst>
          <pc:docMk/>
          <pc:sldMk cId="0" sldId="256"/>
        </pc:sldMkLst>
        <pc:picChg chg="add mod">
          <ac:chgData name="Lucky Mishra" userId="b0060985c44069fe" providerId="LiveId" clId="{CE0A932F-4CE5-449E-93DC-333E616C144E}" dt="2021-09-24T04:15:58.645" v="1"/>
          <ac:picMkLst>
            <pc:docMk/>
            <pc:sldMk cId="0" sldId="256"/>
            <ac:picMk id="6" creationId="{F99539D0-4B00-4C31-A5F5-AA7508907215}"/>
          </ac:picMkLst>
        </pc:picChg>
        <pc:picChg chg="del">
          <ac:chgData name="Lucky Mishra" userId="b0060985c44069fe" providerId="LiveId" clId="{CE0A932F-4CE5-449E-93DC-333E616C144E}" dt="2021-09-24T04:16:01.898" v="2" actId="478"/>
          <ac:picMkLst>
            <pc:docMk/>
            <pc:sldMk cId="0" sldId="256"/>
            <ac:picMk id="55" creationId="{00000000-0000-0000-0000-000000000000}"/>
          </ac:picMkLst>
        </pc:picChg>
      </pc:sldChg>
      <pc:sldChg chg="addSp delSp modSp mod">
        <pc:chgData name="Lucky Mishra" userId="b0060985c44069fe" providerId="LiveId" clId="{CE0A932F-4CE5-449E-93DC-333E616C144E}" dt="2021-09-24T04:16:40.111" v="12"/>
        <pc:sldMkLst>
          <pc:docMk/>
          <pc:sldMk cId="0" sldId="257"/>
        </pc:sldMkLst>
        <pc:picChg chg="add mod">
          <ac:chgData name="Lucky Mishra" userId="b0060985c44069fe" providerId="LiveId" clId="{CE0A932F-4CE5-449E-93DC-333E616C144E}" dt="2021-09-24T04:16:40.111" v="12"/>
          <ac:picMkLst>
            <pc:docMk/>
            <pc:sldMk cId="0" sldId="257"/>
            <ac:picMk id="5" creationId="{2CD1B013-AD64-4A13-8E98-442A5DE9E371}"/>
          </ac:picMkLst>
        </pc:picChg>
        <pc:picChg chg="del">
          <ac:chgData name="Lucky Mishra" userId="b0060985c44069fe" providerId="LiveId" clId="{CE0A932F-4CE5-449E-93DC-333E616C144E}" dt="2021-09-24T04:16:38.761" v="11" actId="478"/>
          <ac:picMkLst>
            <pc:docMk/>
            <pc:sldMk cId="0" sldId="257"/>
            <ac:picMk id="62" creationId="{00000000-0000-0000-0000-000000000000}"/>
          </ac:picMkLst>
        </pc:picChg>
      </pc:sldChg>
      <pc:sldChg chg="addSp delSp modSp mod">
        <pc:chgData name="Lucky Mishra" userId="b0060985c44069fe" providerId="LiveId" clId="{CE0A932F-4CE5-449E-93DC-333E616C144E}" dt="2021-09-24T04:16:28.717" v="8"/>
        <pc:sldMkLst>
          <pc:docMk/>
          <pc:sldMk cId="0" sldId="258"/>
        </pc:sldMkLst>
        <pc:picChg chg="add mod">
          <ac:chgData name="Lucky Mishra" userId="b0060985c44069fe" providerId="LiveId" clId="{CE0A932F-4CE5-449E-93DC-333E616C144E}" dt="2021-09-24T04:16:28.717" v="8"/>
          <ac:picMkLst>
            <pc:docMk/>
            <pc:sldMk cId="0" sldId="258"/>
            <ac:picMk id="5" creationId="{92F20CEB-DCFC-43A5-B122-271B3FD62388}"/>
          </ac:picMkLst>
        </pc:picChg>
        <pc:picChg chg="del">
          <ac:chgData name="Lucky Mishra" userId="b0060985c44069fe" providerId="LiveId" clId="{CE0A932F-4CE5-449E-93DC-333E616C144E}" dt="2021-09-24T04:16:27.299" v="7" actId="478"/>
          <ac:picMkLst>
            <pc:docMk/>
            <pc:sldMk cId="0" sldId="258"/>
            <ac:picMk id="69" creationId="{00000000-0000-0000-0000-000000000000}"/>
          </ac:picMkLst>
        </pc:picChg>
      </pc:sldChg>
      <pc:sldChg chg="addSp delSp modSp mod">
        <pc:chgData name="Lucky Mishra" userId="b0060985c44069fe" providerId="LiveId" clId="{CE0A932F-4CE5-449E-93DC-333E616C144E}" dt="2021-09-24T04:22:20.999" v="101"/>
        <pc:sldMkLst>
          <pc:docMk/>
          <pc:sldMk cId="0" sldId="259"/>
        </pc:sldMkLst>
        <pc:picChg chg="add mod">
          <ac:chgData name="Lucky Mishra" userId="b0060985c44069fe" providerId="LiveId" clId="{CE0A932F-4CE5-449E-93DC-333E616C144E}" dt="2021-09-24T04:22:20.999" v="101"/>
          <ac:picMkLst>
            <pc:docMk/>
            <pc:sldMk cId="0" sldId="259"/>
            <ac:picMk id="4" creationId="{81E55D5F-3F24-49FF-B752-2E29675AA1C1}"/>
          </ac:picMkLst>
        </pc:picChg>
        <pc:picChg chg="del">
          <ac:chgData name="Lucky Mishra" userId="b0060985c44069fe" providerId="LiveId" clId="{CE0A932F-4CE5-449E-93DC-333E616C144E}" dt="2021-09-24T04:22:19.779" v="100" actId="478"/>
          <ac:picMkLst>
            <pc:docMk/>
            <pc:sldMk cId="0" sldId="259"/>
            <ac:picMk id="76" creationId="{00000000-0000-0000-0000-000000000000}"/>
          </ac:picMkLst>
        </pc:picChg>
      </pc:sldChg>
      <pc:sldChg chg="addSp delSp modSp mod">
        <pc:chgData name="Lucky Mishra" userId="b0060985c44069fe" providerId="LiveId" clId="{CE0A932F-4CE5-449E-93DC-333E616C144E}" dt="2021-09-24T04:25:33.997" v="117" actId="255"/>
        <pc:sldMkLst>
          <pc:docMk/>
          <pc:sldMk cId="0" sldId="260"/>
        </pc:sldMkLst>
        <pc:spChg chg="mod">
          <ac:chgData name="Lucky Mishra" userId="b0060985c44069fe" providerId="LiveId" clId="{CE0A932F-4CE5-449E-93DC-333E616C144E}" dt="2021-09-24T04:06:55.870" v="0"/>
          <ac:spMkLst>
            <pc:docMk/>
            <pc:sldMk cId="0" sldId="260"/>
            <ac:spMk id="3" creationId="{00000000-0000-0000-0000-000000000000}"/>
          </ac:spMkLst>
        </pc:spChg>
        <pc:spChg chg="mod">
          <ac:chgData name="Lucky Mishra" userId="b0060985c44069fe" providerId="LiveId" clId="{CE0A932F-4CE5-449E-93DC-333E616C144E}" dt="2021-09-24T04:25:33.997" v="117" actId="255"/>
          <ac:spMkLst>
            <pc:docMk/>
            <pc:sldMk cId="0" sldId="260"/>
            <ac:spMk id="6" creationId="{F3F7965B-A19F-4EBD-BB13-5DB9BCBFBF8A}"/>
          </ac:spMkLst>
        </pc:spChg>
        <pc:picChg chg="del">
          <ac:chgData name="Lucky Mishra" userId="b0060985c44069fe" providerId="LiveId" clId="{CE0A932F-4CE5-449E-93DC-333E616C144E}" dt="2021-09-24T04:16:47.962" v="15" actId="478"/>
          <ac:picMkLst>
            <pc:docMk/>
            <pc:sldMk cId="0" sldId="260"/>
            <ac:picMk id="4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16:49.209" v="16"/>
          <ac:picMkLst>
            <pc:docMk/>
            <pc:sldMk cId="0" sldId="260"/>
            <ac:picMk id="5" creationId="{AD72AE98-EE96-4A9E-AC21-88CF2CBA3FD1}"/>
          </ac:picMkLst>
        </pc:picChg>
      </pc:sldChg>
      <pc:sldChg chg="addSp delSp modSp mod">
        <pc:chgData name="Lucky Mishra" userId="b0060985c44069fe" providerId="LiveId" clId="{CE0A932F-4CE5-449E-93DC-333E616C144E}" dt="2021-09-24T04:25:55.413" v="120" actId="255"/>
        <pc:sldMkLst>
          <pc:docMk/>
          <pc:sldMk cId="0" sldId="266"/>
        </pc:sldMkLst>
        <pc:spChg chg="mod">
          <ac:chgData name="Lucky Mishra" userId="b0060985c44069fe" providerId="LiveId" clId="{CE0A932F-4CE5-449E-93DC-333E616C144E}" dt="2021-09-24T04:25:55.413" v="120" actId="255"/>
          <ac:spMkLst>
            <pc:docMk/>
            <pc:sldMk cId="0" sldId="266"/>
            <ac:spMk id="3" creationId="{00000000-0000-0000-0000-000000000000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0" sldId="266"/>
            <ac:spMk id="4" creationId="{00000000-0000-0000-0000-000000000000}"/>
          </ac:spMkLst>
        </pc:spChg>
        <pc:picChg chg="del">
          <ac:chgData name="Lucky Mishra" userId="b0060985c44069fe" providerId="LiveId" clId="{CE0A932F-4CE5-449E-93DC-333E616C144E}" dt="2021-09-24T04:17:20.210" v="23" actId="478"/>
          <ac:picMkLst>
            <pc:docMk/>
            <pc:sldMk cId="0" sldId="266"/>
            <ac:picMk id="5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17:21.530" v="24"/>
          <ac:picMkLst>
            <pc:docMk/>
            <pc:sldMk cId="0" sldId="266"/>
            <ac:picMk id="6" creationId="{3C6667DA-174A-4493-9D9E-CC10C72D7338}"/>
          </ac:picMkLst>
        </pc:picChg>
      </pc:sldChg>
      <pc:sldChg chg="addSp delSp modSp mod">
        <pc:chgData name="Lucky Mishra" userId="b0060985c44069fe" providerId="LiveId" clId="{CE0A932F-4CE5-449E-93DC-333E616C144E}" dt="2021-09-24T04:17:28.605" v="26"/>
        <pc:sldMkLst>
          <pc:docMk/>
          <pc:sldMk cId="0" sldId="267"/>
        </pc:sldMkLst>
        <pc:picChg chg="del">
          <ac:chgData name="Lucky Mishra" userId="b0060985c44069fe" providerId="LiveId" clId="{CE0A932F-4CE5-449E-93DC-333E616C144E}" dt="2021-09-24T04:17:27.243" v="25" actId="478"/>
          <ac:picMkLst>
            <pc:docMk/>
            <pc:sldMk cId="0" sldId="267"/>
            <ac:picMk id="4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17:28.605" v="26"/>
          <ac:picMkLst>
            <pc:docMk/>
            <pc:sldMk cId="0" sldId="267"/>
            <ac:picMk id="5" creationId="{645091F7-5EA7-4995-AC5A-BAD5D5B355B1}"/>
          </ac:picMkLst>
        </pc:picChg>
      </pc:sldChg>
      <pc:sldChg chg="addSp delSp modSp mod">
        <pc:chgData name="Lucky Mishra" userId="b0060985c44069fe" providerId="LiveId" clId="{CE0A932F-4CE5-449E-93DC-333E616C144E}" dt="2021-09-24T04:26:18.936" v="121" actId="255"/>
        <pc:sldMkLst>
          <pc:docMk/>
          <pc:sldMk cId="0" sldId="268"/>
        </pc:sldMkLst>
        <pc:spChg chg="mod">
          <ac:chgData name="Lucky Mishra" userId="b0060985c44069fe" providerId="LiveId" clId="{CE0A932F-4CE5-449E-93DC-333E616C144E}" dt="2021-09-24T04:26:18.936" v="121" actId="255"/>
          <ac:spMkLst>
            <pc:docMk/>
            <pc:sldMk cId="0" sldId="268"/>
            <ac:spMk id="2" creationId="{00000000-0000-0000-0000-000000000000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0" sldId="268"/>
            <ac:spMk id="3" creationId="{00000000-0000-0000-0000-000000000000}"/>
          </ac:spMkLst>
        </pc:spChg>
        <pc:picChg chg="del">
          <ac:chgData name="Lucky Mishra" userId="b0060985c44069fe" providerId="LiveId" clId="{CE0A932F-4CE5-449E-93DC-333E616C144E}" dt="2021-09-24T04:17:32.410" v="27" actId="478"/>
          <ac:picMkLst>
            <pc:docMk/>
            <pc:sldMk cId="0" sldId="268"/>
            <ac:picMk id="4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17:33.677" v="28"/>
          <ac:picMkLst>
            <pc:docMk/>
            <pc:sldMk cId="0" sldId="268"/>
            <ac:picMk id="5" creationId="{4458702F-5ABC-4897-8AB3-CF0CA84CE41D}"/>
          </ac:picMkLst>
        </pc:picChg>
      </pc:sldChg>
      <pc:sldChg chg="addSp delSp modSp mod">
        <pc:chgData name="Lucky Mishra" userId="b0060985c44069fe" providerId="LiveId" clId="{CE0A932F-4CE5-449E-93DC-333E616C144E}" dt="2021-09-24T04:26:45.388" v="122" actId="255"/>
        <pc:sldMkLst>
          <pc:docMk/>
          <pc:sldMk cId="0" sldId="269"/>
        </pc:sldMkLst>
        <pc:spChg chg="mod">
          <ac:chgData name="Lucky Mishra" userId="b0060985c44069fe" providerId="LiveId" clId="{CE0A932F-4CE5-449E-93DC-333E616C144E}" dt="2021-09-24T04:26:45.388" v="122" actId="255"/>
          <ac:spMkLst>
            <pc:docMk/>
            <pc:sldMk cId="0" sldId="269"/>
            <ac:spMk id="2" creationId="{00000000-0000-0000-0000-000000000000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0" sldId="269"/>
            <ac:spMk id="3" creationId="{00000000-0000-0000-0000-000000000000}"/>
          </ac:spMkLst>
        </pc:spChg>
        <pc:picChg chg="del">
          <ac:chgData name="Lucky Mishra" userId="b0060985c44069fe" providerId="LiveId" clId="{CE0A932F-4CE5-449E-93DC-333E616C144E}" dt="2021-09-24T04:18:32.827" v="38" actId="478"/>
          <ac:picMkLst>
            <pc:docMk/>
            <pc:sldMk cId="0" sldId="269"/>
            <ac:picMk id="4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18:34.185" v="39"/>
          <ac:picMkLst>
            <pc:docMk/>
            <pc:sldMk cId="0" sldId="269"/>
            <ac:picMk id="5" creationId="{B2116A12-7B22-47DC-8938-13D8123D3E52}"/>
          </ac:picMkLst>
        </pc:picChg>
      </pc:sldChg>
      <pc:sldChg chg="addSp delSp modSp mod">
        <pc:chgData name="Lucky Mishra" userId="b0060985c44069fe" providerId="LiveId" clId="{CE0A932F-4CE5-449E-93DC-333E616C144E}" dt="2021-09-24T04:26:53.964" v="123" actId="255"/>
        <pc:sldMkLst>
          <pc:docMk/>
          <pc:sldMk cId="0" sldId="270"/>
        </pc:sldMkLst>
        <pc:spChg chg="mod">
          <ac:chgData name="Lucky Mishra" userId="b0060985c44069fe" providerId="LiveId" clId="{CE0A932F-4CE5-449E-93DC-333E616C144E}" dt="2021-09-24T04:26:53.964" v="123" actId="255"/>
          <ac:spMkLst>
            <pc:docMk/>
            <pc:sldMk cId="0" sldId="270"/>
            <ac:spMk id="2" creationId="{00000000-0000-0000-0000-000000000000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0" sldId="270"/>
            <ac:spMk id="3" creationId="{00000000-0000-0000-0000-000000000000}"/>
          </ac:spMkLst>
        </pc:spChg>
        <pc:picChg chg="del">
          <ac:chgData name="Lucky Mishra" userId="b0060985c44069fe" providerId="LiveId" clId="{CE0A932F-4CE5-449E-93DC-333E616C144E}" dt="2021-09-24T04:18:38.914" v="40" actId="478"/>
          <ac:picMkLst>
            <pc:docMk/>
            <pc:sldMk cId="0" sldId="270"/>
            <ac:picMk id="4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18:40.111" v="41"/>
          <ac:picMkLst>
            <pc:docMk/>
            <pc:sldMk cId="0" sldId="270"/>
            <ac:picMk id="5" creationId="{FB1CF3E4-D791-42E4-9BA4-617A9A261A71}"/>
          </ac:picMkLst>
        </pc:picChg>
      </pc:sldChg>
      <pc:sldChg chg="addSp delSp modSp mod">
        <pc:chgData name="Lucky Mishra" userId="b0060985c44069fe" providerId="LiveId" clId="{CE0A932F-4CE5-449E-93DC-333E616C144E}" dt="2021-09-24T04:18:46.121" v="43"/>
        <pc:sldMkLst>
          <pc:docMk/>
          <pc:sldMk cId="0" sldId="271"/>
        </pc:sldMkLst>
        <pc:spChg chg="mod">
          <ac:chgData name="Lucky Mishra" userId="b0060985c44069fe" providerId="LiveId" clId="{CE0A932F-4CE5-449E-93DC-333E616C144E}" dt="2021-09-24T04:06:55.870" v="0"/>
          <ac:spMkLst>
            <pc:docMk/>
            <pc:sldMk cId="0" sldId="271"/>
            <ac:spMk id="2" creationId="{00000000-0000-0000-0000-000000000000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0" sldId="271"/>
            <ac:spMk id="3" creationId="{00000000-0000-0000-0000-000000000000}"/>
          </ac:spMkLst>
        </pc:spChg>
        <pc:picChg chg="del">
          <ac:chgData name="Lucky Mishra" userId="b0060985c44069fe" providerId="LiveId" clId="{CE0A932F-4CE5-449E-93DC-333E616C144E}" dt="2021-09-24T04:18:44.936" v="42" actId="478"/>
          <ac:picMkLst>
            <pc:docMk/>
            <pc:sldMk cId="0" sldId="271"/>
            <ac:picMk id="4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18:46.121" v="43"/>
          <ac:picMkLst>
            <pc:docMk/>
            <pc:sldMk cId="0" sldId="271"/>
            <ac:picMk id="5" creationId="{3578C308-05E7-47F1-8A89-E42DB3620650}"/>
          </ac:picMkLst>
        </pc:picChg>
      </pc:sldChg>
      <pc:sldChg chg="addSp delSp modSp mod">
        <pc:chgData name="Lucky Mishra" userId="b0060985c44069fe" providerId="LiveId" clId="{CE0A932F-4CE5-449E-93DC-333E616C144E}" dt="2021-09-24T04:27:11.363" v="125" actId="255"/>
        <pc:sldMkLst>
          <pc:docMk/>
          <pc:sldMk cId="0" sldId="272"/>
        </pc:sldMkLst>
        <pc:spChg chg="mod">
          <ac:chgData name="Lucky Mishra" userId="b0060985c44069fe" providerId="LiveId" clId="{CE0A932F-4CE5-449E-93DC-333E616C144E}" dt="2021-09-24T04:27:11.363" v="125" actId="255"/>
          <ac:spMkLst>
            <pc:docMk/>
            <pc:sldMk cId="0" sldId="272"/>
            <ac:spMk id="2" creationId="{00000000-0000-0000-0000-000000000000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0" sldId="272"/>
            <ac:spMk id="3" creationId="{00000000-0000-0000-0000-000000000000}"/>
          </ac:spMkLst>
        </pc:spChg>
        <pc:picChg chg="del">
          <ac:chgData name="Lucky Mishra" userId="b0060985c44069fe" providerId="LiveId" clId="{CE0A932F-4CE5-449E-93DC-333E616C144E}" dt="2021-09-24T04:19:03.020" v="48" actId="478"/>
          <ac:picMkLst>
            <pc:docMk/>
            <pc:sldMk cId="0" sldId="272"/>
            <ac:picMk id="4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19:04.283" v="49"/>
          <ac:picMkLst>
            <pc:docMk/>
            <pc:sldMk cId="0" sldId="272"/>
            <ac:picMk id="5" creationId="{50A66080-46A2-41C1-9BB7-180B48E41BBE}"/>
          </ac:picMkLst>
        </pc:picChg>
      </pc:sldChg>
      <pc:sldChg chg="addSp delSp modSp mod">
        <pc:chgData name="Lucky Mishra" userId="b0060985c44069fe" providerId="LiveId" clId="{CE0A932F-4CE5-449E-93DC-333E616C144E}" dt="2021-09-24T04:27:19.040" v="126" actId="255"/>
        <pc:sldMkLst>
          <pc:docMk/>
          <pc:sldMk cId="0" sldId="273"/>
        </pc:sldMkLst>
        <pc:spChg chg="mod">
          <ac:chgData name="Lucky Mishra" userId="b0060985c44069fe" providerId="LiveId" clId="{CE0A932F-4CE5-449E-93DC-333E616C144E}" dt="2021-09-24T04:27:19.040" v="126" actId="255"/>
          <ac:spMkLst>
            <pc:docMk/>
            <pc:sldMk cId="0" sldId="273"/>
            <ac:spMk id="2" creationId="{00000000-0000-0000-0000-000000000000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0" sldId="273"/>
            <ac:spMk id="3" creationId="{00000000-0000-0000-0000-000000000000}"/>
          </ac:spMkLst>
        </pc:spChg>
        <pc:picChg chg="del">
          <ac:chgData name="Lucky Mishra" userId="b0060985c44069fe" providerId="LiveId" clId="{CE0A932F-4CE5-449E-93DC-333E616C144E}" dt="2021-09-24T04:19:12.965" v="52" actId="478"/>
          <ac:picMkLst>
            <pc:docMk/>
            <pc:sldMk cId="0" sldId="273"/>
            <ac:picMk id="4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19:14.377" v="53"/>
          <ac:picMkLst>
            <pc:docMk/>
            <pc:sldMk cId="0" sldId="273"/>
            <ac:picMk id="5" creationId="{1000B7C0-E166-4115-8363-DBC3810EF270}"/>
          </ac:picMkLst>
        </pc:picChg>
      </pc:sldChg>
      <pc:sldChg chg="addSp delSp modSp mod">
        <pc:chgData name="Lucky Mishra" userId="b0060985c44069fe" providerId="LiveId" clId="{CE0A932F-4CE5-449E-93DC-333E616C144E}" dt="2021-09-24T04:27:43.504" v="132" actId="255"/>
        <pc:sldMkLst>
          <pc:docMk/>
          <pc:sldMk cId="0" sldId="274"/>
        </pc:sldMkLst>
        <pc:spChg chg="mod">
          <ac:chgData name="Lucky Mishra" userId="b0060985c44069fe" providerId="LiveId" clId="{CE0A932F-4CE5-449E-93DC-333E616C144E}" dt="2021-09-24T04:27:43.504" v="132" actId="255"/>
          <ac:spMkLst>
            <pc:docMk/>
            <pc:sldMk cId="0" sldId="274"/>
            <ac:spMk id="2" creationId="{00000000-0000-0000-0000-000000000000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0" sldId="274"/>
            <ac:spMk id="3" creationId="{00000000-0000-0000-0000-000000000000}"/>
          </ac:spMkLst>
        </pc:spChg>
        <pc:picChg chg="del mod">
          <ac:chgData name="Lucky Mishra" userId="b0060985c44069fe" providerId="LiveId" clId="{CE0A932F-4CE5-449E-93DC-333E616C144E}" dt="2021-09-24T04:19:17.861" v="55" actId="478"/>
          <ac:picMkLst>
            <pc:docMk/>
            <pc:sldMk cId="0" sldId="274"/>
            <ac:picMk id="4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19:20.032" v="56"/>
          <ac:picMkLst>
            <pc:docMk/>
            <pc:sldMk cId="0" sldId="274"/>
            <ac:picMk id="5" creationId="{8C15C92E-6CDB-4F9F-92BF-79DDE61164E5}"/>
          </ac:picMkLst>
        </pc:picChg>
      </pc:sldChg>
      <pc:sldChg chg="addSp delSp modSp mod">
        <pc:chgData name="Lucky Mishra" userId="b0060985c44069fe" providerId="LiveId" clId="{CE0A932F-4CE5-449E-93DC-333E616C144E}" dt="2021-09-24T04:27:50.430" v="133" actId="255"/>
        <pc:sldMkLst>
          <pc:docMk/>
          <pc:sldMk cId="0" sldId="275"/>
        </pc:sldMkLst>
        <pc:spChg chg="mod">
          <ac:chgData name="Lucky Mishra" userId="b0060985c44069fe" providerId="LiveId" clId="{CE0A932F-4CE5-449E-93DC-333E616C144E}" dt="2021-09-24T04:27:50.430" v="133" actId="255"/>
          <ac:spMkLst>
            <pc:docMk/>
            <pc:sldMk cId="0" sldId="275"/>
            <ac:spMk id="2" creationId="{00000000-0000-0000-0000-000000000000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0" sldId="275"/>
            <ac:spMk id="3" creationId="{00000000-0000-0000-0000-000000000000}"/>
          </ac:spMkLst>
        </pc:spChg>
        <pc:picChg chg="del">
          <ac:chgData name="Lucky Mishra" userId="b0060985c44069fe" providerId="LiveId" clId="{CE0A932F-4CE5-449E-93DC-333E616C144E}" dt="2021-09-24T04:19:23.345" v="57" actId="478"/>
          <ac:picMkLst>
            <pc:docMk/>
            <pc:sldMk cId="0" sldId="275"/>
            <ac:picMk id="4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19:24.652" v="58"/>
          <ac:picMkLst>
            <pc:docMk/>
            <pc:sldMk cId="0" sldId="275"/>
            <ac:picMk id="5" creationId="{07C3D294-37DF-46A1-ADEA-D661AB9F7E1D}"/>
          </ac:picMkLst>
        </pc:picChg>
      </pc:sldChg>
      <pc:sldChg chg="addSp delSp modSp mod">
        <pc:chgData name="Lucky Mishra" userId="b0060985c44069fe" providerId="LiveId" clId="{CE0A932F-4CE5-449E-93DC-333E616C144E}" dt="2021-09-24T04:28:15.546" v="136" actId="255"/>
        <pc:sldMkLst>
          <pc:docMk/>
          <pc:sldMk cId="0" sldId="276"/>
        </pc:sldMkLst>
        <pc:spChg chg="mod">
          <ac:chgData name="Lucky Mishra" userId="b0060985c44069fe" providerId="LiveId" clId="{CE0A932F-4CE5-449E-93DC-333E616C144E}" dt="2021-09-24T04:28:15.546" v="136" actId="255"/>
          <ac:spMkLst>
            <pc:docMk/>
            <pc:sldMk cId="0" sldId="276"/>
            <ac:spMk id="2" creationId="{00000000-0000-0000-0000-000000000000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0" sldId="276"/>
            <ac:spMk id="3" creationId="{00000000-0000-0000-0000-000000000000}"/>
          </ac:spMkLst>
        </pc:spChg>
        <pc:picChg chg="del">
          <ac:chgData name="Lucky Mishra" userId="b0060985c44069fe" providerId="LiveId" clId="{CE0A932F-4CE5-449E-93DC-333E616C144E}" dt="2021-09-24T04:20:23.548" v="63" actId="478"/>
          <ac:picMkLst>
            <pc:docMk/>
            <pc:sldMk cId="0" sldId="276"/>
            <ac:picMk id="4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20:24.869" v="64"/>
          <ac:picMkLst>
            <pc:docMk/>
            <pc:sldMk cId="0" sldId="276"/>
            <ac:picMk id="5" creationId="{B0A60AC8-D9E2-444A-936C-7C6746734A9C}"/>
          </ac:picMkLst>
        </pc:picChg>
      </pc:sldChg>
      <pc:sldChg chg="addSp delSp modSp mod">
        <pc:chgData name="Lucky Mishra" userId="b0060985c44069fe" providerId="LiveId" clId="{CE0A932F-4CE5-449E-93DC-333E616C144E}" dt="2021-09-24T04:28:08.549" v="135" actId="255"/>
        <pc:sldMkLst>
          <pc:docMk/>
          <pc:sldMk cId="0" sldId="277"/>
        </pc:sldMkLst>
        <pc:spChg chg="mod">
          <ac:chgData name="Lucky Mishra" userId="b0060985c44069fe" providerId="LiveId" clId="{CE0A932F-4CE5-449E-93DC-333E616C144E}" dt="2021-09-24T04:28:08.549" v="135" actId="255"/>
          <ac:spMkLst>
            <pc:docMk/>
            <pc:sldMk cId="0" sldId="277"/>
            <ac:spMk id="2" creationId="{00000000-0000-0000-0000-000000000000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0" sldId="277"/>
            <ac:spMk id="3" creationId="{00000000-0000-0000-0000-000000000000}"/>
          </ac:spMkLst>
        </pc:spChg>
        <pc:picChg chg="del">
          <ac:chgData name="Lucky Mishra" userId="b0060985c44069fe" providerId="LiveId" clId="{CE0A932F-4CE5-449E-93DC-333E616C144E}" dt="2021-09-24T04:20:31.736" v="65" actId="478"/>
          <ac:picMkLst>
            <pc:docMk/>
            <pc:sldMk cId="0" sldId="277"/>
            <ac:picMk id="4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20:32.994" v="66"/>
          <ac:picMkLst>
            <pc:docMk/>
            <pc:sldMk cId="0" sldId="277"/>
            <ac:picMk id="5" creationId="{ED558BD0-0C0A-4DBF-B21E-392E2A80FA7E}"/>
          </ac:picMkLst>
        </pc:picChg>
      </pc:sldChg>
      <pc:sldChg chg="addSp delSp modSp mod">
        <pc:chgData name="Lucky Mishra" userId="b0060985c44069fe" providerId="LiveId" clId="{CE0A932F-4CE5-449E-93DC-333E616C144E}" dt="2021-09-24T04:29:01.473" v="139" actId="255"/>
        <pc:sldMkLst>
          <pc:docMk/>
          <pc:sldMk cId="0" sldId="278"/>
        </pc:sldMkLst>
        <pc:spChg chg="mod">
          <ac:chgData name="Lucky Mishra" userId="b0060985c44069fe" providerId="LiveId" clId="{CE0A932F-4CE5-449E-93DC-333E616C144E}" dt="2021-09-24T04:29:01.473" v="139" actId="255"/>
          <ac:spMkLst>
            <pc:docMk/>
            <pc:sldMk cId="0" sldId="278"/>
            <ac:spMk id="2" creationId="{00000000-0000-0000-0000-000000000000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0" sldId="278"/>
            <ac:spMk id="3" creationId="{00000000-0000-0000-0000-000000000000}"/>
          </ac:spMkLst>
        </pc:spChg>
        <pc:picChg chg="del">
          <ac:chgData name="Lucky Mishra" userId="b0060985c44069fe" providerId="LiveId" clId="{CE0A932F-4CE5-449E-93DC-333E616C144E}" dt="2021-09-24T04:21:10.086" v="74" actId="478"/>
          <ac:picMkLst>
            <pc:docMk/>
            <pc:sldMk cId="0" sldId="278"/>
            <ac:picMk id="4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21:11.362" v="75"/>
          <ac:picMkLst>
            <pc:docMk/>
            <pc:sldMk cId="0" sldId="278"/>
            <ac:picMk id="5" creationId="{C0951CE1-2E51-4812-ADBF-C3CED7FC07F1}"/>
          </ac:picMkLst>
        </pc:picChg>
      </pc:sldChg>
      <pc:sldChg chg="addSp delSp modSp mod">
        <pc:chgData name="Lucky Mishra" userId="b0060985c44069fe" providerId="LiveId" clId="{CE0A932F-4CE5-449E-93DC-333E616C144E}" dt="2021-09-24T04:29:08.570" v="140" actId="255"/>
        <pc:sldMkLst>
          <pc:docMk/>
          <pc:sldMk cId="0" sldId="279"/>
        </pc:sldMkLst>
        <pc:spChg chg="mod">
          <ac:chgData name="Lucky Mishra" userId="b0060985c44069fe" providerId="LiveId" clId="{CE0A932F-4CE5-449E-93DC-333E616C144E}" dt="2021-09-24T04:29:08.570" v="140" actId="255"/>
          <ac:spMkLst>
            <pc:docMk/>
            <pc:sldMk cId="0" sldId="279"/>
            <ac:spMk id="2" creationId="{00000000-0000-0000-0000-000000000000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0" sldId="279"/>
            <ac:spMk id="3" creationId="{00000000-0000-0000-0000-000000000000}"/>
          </ac:spMkLst>
        </pc:spChg>
        <pc:picChg chg="del">
          <ac:chgData name="Lucky Mishra" userId="b0060985c44069fe" providerId="LiveId" clId="{CE0A932F-4CE5-449E-93DC-333E616C144E}" dt="2021-09-24T04:21:16.380" v="76" actId="478"/>
          <ac:picMkLst>
            <pc:docMk/>
            <pc:sldMk cId="0" sldId="279"/>
            <ac:picMk id="4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21:17.589" v="77"/>
          <ac:picMkLst>
            <pc:docMk/>
            <pc:sldMk cId="0" sldId="279"/>
            <ac:picMk id="5" creationId="{3DC5369B-F5E3-4791-932D-66DC25BAA7CD}"/>
          </ac:picMkLst>
        </pc:picChg>
      </pc:sldChg>
      <pc:sldChg chg="addSp delSp modSp mod">
        <pc:chgData name="Lucky Mishra" userId="b0060985c44069fe" providerId="LiveId" clId="{CE0A932F-4CE5-449E-93DC-333E616C144E}" dt="2021-09-24T04:29:24.463" v="142" actId="255"/>
        <pc:sldMkLst>
          <pc:docMk/>
          <pc:sldMk cId="0" sldId="280"/>
        </pc:sldMkLst>
        <pc:spChg chg="mod">
          <ac:chgData name="Lucky Mishra" userId="b0060985c44069fe" providerId="LiveId" clId="{CE0A932F-4CE5-449E-93DC-333E616C144E}" dt="2021-09-24T04:29:24.463" v="142" actId="255"/>
          <ac:spMkLst>
            <pc:docMk/>
            <pc:sldMk cId="0" sldId="280"/>
            <ac:spMk id="2" creationId="{00000000-0000-0000-0000-000000000000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0" sldId="280"/>
            <ac:spMk id="3" creationId="{00000000-0000-0000-0000-000000000000}"/>
          </ac:spMkLst>
        </pc:spChg>
        <pc:picChg chg="del">
          <ac:chgData name="Lucky Mishra" userId="b0060985c44069fe" providerId="LiveId" clId="{CE0A932F-4CE5-449E-93DC-333E616C144E}" dt="2021-09-24T04:21:32.407" v="82" actId="478"/>
          <ac:picMkLst>
            <pc:docMk/>
            <pc:sldMk cId="0" sldId="280"/>
            <ac:picMk id="4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21:33.465" v="83"/>
          <ac:picMkLst>
            <pc:docMk/>
            <pc:sldMk cId="0" sldId="280"/>
            <ac:picMk id="5" creationId="{BEB1B1E2-97C2-49F0-9B66-6CA4896107FF}"/>
          </ac:picMkLst>
        </pc:picChg>
      </pc:sldChg>
      <pc:sldChg chg="addSp delSp modSp mod">
        <pc:chgData name="Lucky Mishra" userId="b0060985c44069fe" providerId="LiveId" clId="{CE0A932F-4CE5-449E-93DC-333E616C144E}" dt="2021-09-24T04:30:15.581" v="145" actId="255"/>
        <pc:sldMkLst>
          <pc:docMk/>
          <pc:sldMk cId="0" sldId="281"/>
        </pc:sldMkLst>
        <pc:spChg chg="mod">
          <ac:chgData name="Lucky Mishra" userId="b0060985c44069fe" providerId="LiveId" clId="{CE0A932F-4CE5-449E-93DC-333E616C144E}" dt="2021-09-24T04:30:15.581" v="145" actId="255"/>
          <ac:spMkLst>
            <pc:docMk/>
            <pc:sldMk cId="0" sldId="281"/>
            <ac:spMk id="2" creationId="{00000000-0000-0000-0000-000000000000}"/>
          </ac:spMkLst>
        </pc:spChg>
        <pc:picChg chg="del">
          <ac:chgData name="Lucky Mishra" userId="b0060985c44069fe" providerId="LiveId" clId="{CE0A932F-4CE5-449E-93DC-333E616C144E}" dt="2021-09-24T04:21:37.413" v="84" actId="478"/>
          <ac:picMkLst>
            <pc:docMk/>
            <pc:sldMk cId="0" sldId="281"/>
            <ac:picMk id="4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21:38.445" v="85"/>
          <ac:picMkLst>
            <pc:docMk/>
            <pc:sldMk cId="0" sldId="281"/>
            <ac:picMk id="6" creationId="{5AA77582-10D7-4DB7-90D8-5AA138D89F6E}"/>
          </ac:picMkLst>
        </pc:picChg>
      </pc:sldChg>
      <pc:sldChg chg="addSp delSp modSp mod">
        <pc:chgData name="Lucky Mishra" userId="b0060985c44069fe" providerId="LiveId" clId="{CE0A932F-4CE5-449E-93DC-333E616C144E}" dt="2021-09-24T04:30:32.365" v="147" actId="255"/>
        <pc:sldMkLst>
          <pc:docMk/>
          <pc:sldMk cId="0" sldId="282"/>
        </pc:sldMkLst>
        <pc:spChg chg="mod">
          <ac:chgData name="Lucky Mishra" userId="b0060985c44069fe" providerId="LiveId" clId="{CE0A932F-4CE5-449E-93DC-333E616C144E}" dt="2021-09-24T04:30:32.365" v="147" actId="255"/>
          <ac:spMkLst>
            <pc:docMk/>
            <pc:sldMk cId="0" sldId="282"/>
            <ac:spMk id="2" creationId="{00000000-0000-0000-0000-000000000000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0" sldId="282"/>
            <ac:spMk id="3" creationId="{00000000-0000-0000-0000-000000000000}"/>
          </ac:spMkLst>
        </pc:spChg>
        <pc:picChg chg="del">
          <ac:chgData name="Lucky Mishra" userId="b0060985c44069fe" providerId="LiveId" clId="{CE0A932F-4CE5-449E-93DC-333E616C144E}" dt="2021-09-24T04:22:00.349" v="92" actId="478"/>
          <ac:picMkLst>
            <pc:docMk/>
            <pc:sldMk cId="0" sldId="282"/>
            <ac:picMk id="4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22:01.145" v="93"/>
          <ac:picMkLst>
            <pc:docMk/>
            <pc:sldMk cId="0" sldId="282"/>
            <ac:picMk id="5" creationId="{B429E7FD-3558-48B0-A9DF-403DE4B99E47}"/>
          </ac:picMkLst>
        </pc:picChg>
      </pc:sldChg>
      <pc:sldChg chg="addSp delSp modSp mod">
        <pc:chgData name="Lucky Mishra" userId="b0060985c44069fe" providerId="LiveId" clId="{CE0A932F-4CE5-449E-93DC-333E616C144E}" dt="2021-09-24T04:30:39.514" v="148" actId="255"/>
        <pc:sldMkLst>
          <pc:docMk/>
          <pc:sldMk cId="0" sldId="283"/>
        </pc:sldMkLst>
        <pc:spChg chg="mod">
          <ac:chgData name="Lucky Mishra" userId="b0060985c44069fe" providerId="LiveId" clId="{CE0A932F-4CE5-449E-93DC-333E616C144E}" dt="2021-09-24T04:30:39.514" v="148" actId="255"/>
          <ac:spMkLst>
            <pc:docMk/>
            <pc:sldMk cId="0" sldId="283"/>
            <ac:spMk id="2" creationId="{00000000-0000-0000-0000-000000000000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0" sldId="283"/>
            <ac:spMk id="3" creationId="{00000000-0000-0000-0000-000000000000}"/>
          </ac:spMkLst>
        </pc:spChg>
        <pc:picChg chg="del">
          <ac:chgData name="Lucky Mishra" userId="b0060985c44069fe" providerId="LiveId" clId="{CE0A932F-4CE5-449E-93DC-333E616C144E}" dt="2021-09-24T04:22:04.395" v="94" actId="478"/>
          <ac:picMkLst>
            <pc:docMk/>
            <pc:sldMk cId="0" sldId="283"/>
            <ac:picMk id="4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22:05.578" v="95"/>
          <ac:picMkLst>
            <pc:docMk/>
            <pc:sldMk cId="0" sldId="283"/>
            <ac:picMk id="5" creationId="{540F5424-1E5D-4C6F-AC8F-39A1B526DB8B}"/>
          </ac:picMkLst>
        </pc:picChg>
      </pc:sldChg>
      <pc:sldChg chg="addSp delSp modSp mod">
        <pc:chgData name="Lucky Mishra" userId="b0060985c44069fe" providerId="LiveId" clId="{CE0A932F-4CE5-449E-93DC-333E616C144E}" dt="2021-09-24T04:30:50.447" v="149" actId="255"/>
        <pc:sldMkLst>
          <pc:docMk/>
          <pc:sldMk cId="0" sldId="284"/>
        </pc:sldMkLst>
        <pc:spChg chg="mod">
          <ac:chgData name="Lucky Mishra" userId="b0060985c44069fe" providerId="LiveId" clId="{CE0A932F-4CE5-449E-93DC-333E616C144E}" dt="2021-09-24T04:30:50.447" v="149" actId="255"/>
          <ac:spMkLst>
            <pc:docMk/>
            <pc:sldMk cId="0" sldId="284"/>
            <ac:spMk id="2" creationId="{00000000-0000-0000-0000-000000000000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0" sldId="284"/>
            <ac:spMk id="3" creationId="{00000000-0000-0000-0000-000000000000}"/>
          </ac:spMkLst>
        </pc:spChg>
        <pc:picChg chg="del">
          <ac:chgData name="Lucky Mishra" userId="b0060985c44069fe" providerId="LiveId" clId="{CE0A932F-4CE5-449E-93DC-333E616C144E}" dt="2021-09-24T04:22:08.629" v="96" actId="478"/>
          <ac:picMkLst>
            <pc:docMk/>
            <pc:sldMk cId="0" sldId="284"/>
            <ac:picMk id="4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22:09.869" v="97"/>
          <ac:picMkLst>
            <pc:docMk/>
            <pc:sldMk cId="0" sldId="284"/>
            <ac:picMk id="5" creationId="{54717C54-77F8-46D9-91F1-CCC27A08FD58}"/>
          </ac:picMkLst>
        </pc:picChg>
      </pc:sldChg>
      <pc:sldChg chg="addSp delSp modSp mod">
        <pc:chgData name="Lucky Mishra" userId="b0060985c44069fe" providerId="LiveId" clId="{CE0A932F-4CE5-449E-93DC-333E616C144E}" dt="2021-09-24T04:25:03.765" v="115" actId="255"/>
        <pc:sldMkLst>
          <pc:docMk/>
          <pc:sldMk cId="0" sldId="285"/>
        </pc:sldMkLst>
        <pc:spChg chg="mod">
          <ac:chgData name="Lucky Mishra" userId="b0060985c44069fe" providerId="LiveId" clId="{CE0A932F-4CE5-449E-93DC-333E616C144E}" dt="2021-09-24T04:25:03.765" v="115" actId="255"/>
          <ac:spMkLst>
            <pc:docMk/>
            <pc:sldMk cId="0" sldId="285"/>
            <ac:spMk id="2" creationId="{00000000-0000-0000-0000-000000000000}"/>
          </ac:spMkLst>
        </pc:spChg>
        <pc:picChg chg="del">
          <ac:chgData name="Lucky Mishra" userId="b0060985c44069fe" providerId="LiveId" clId="{CE0A932F-4CE5-449E-93DC-333E616C144E}" dt="2021-09-24T04:16:23.186" v="5" actId="478"/>
          <ac:picMkLst>
            <pc:docMk/>
            <pc:sldMk cId="0" sldId="285"/>
            <ac:picMk id="5" creationId="{00000000-0000-0000-0000-000000000000}"/>
          </ac:picMkLst>
        </pc:picChg>
        <pc:picChg chg="add mod">
          <ac:chgData name="Lucky Mishra" userId="b0060985c44069fe" providerId="LiveId" clId="{CE0A932F-4CE5-449E-93DC-333E616C144E}" dt="2021-09-24T04:16:24.387" v="6"/>
          <ac:picMkLst>
            <pc:docMk/>
            <pc:sldMk cId="0" sldId="285"/>
            <ac:picMk id="6" creationId="{AAC0622C-B611-4C8C-97FD-B32461217155}"/>
          </ac:picMkLst>
        </pc:picChg>
      </pc:sldChg>
      <pc:sldChg chg="addSp delSp modSp mod">
        <pc:chgData name="Lucky Mishra" userId="b0060985c44069fe" providerId="LiveId" clId="{CE0A932F-4CE5-449E-93DC-333E616C144E}" dt="2021-09-24T04:16:19.837" v="4"/>
        <pc:sldMkLst>
          <pc:docMk/>
          <pc:sldMk cId="878980193" sldId="286"/>
        </pc:sldMkLst>
        <pc:spChg chg="mod">
          <ac:chgData name="Lucky Mishra" userId="b0060985c44069fe" providerId="LiveId" clId="{CE0A932F-4CE5-449E-93DC-333E616C144E}" dt="2021-09-24T04:06:55.870" v="0"/>
          <ac:spMkLst>
            <pc:docMk/>
            <pc:sldMk cId="878980193" sldId="286"/>
            <ac:spMk id="4" creationId="{A8430A4E-3158-4E50-9F42-E9BB702DC53B}"/>
          </ac:spMkLst>
        </pc:spChg>
        <pc:picChg chg="del">
          <ac:chgData name="Lucky Mishra" userId="b0060985c44069fe" providerId="LiveId" clId="{CE0A932F-4CE5-449E-93DC-333E616C144E}" dt="2021-09-24T04:16:18.210" v="3" actId="478"/>
          <ac:picMkLst>
            <pc:docMk/>
            <pc:sldMk cId="878980193" sldId="286"/>
            <ac:picMk id="6" creationId="{89B4F697-FCBC-4D3F-8A6C-B650E6A537FE}"/>
          </ac:picMkLst>
        </pc:picChg>
        <pc:picChg chg="add mod">
          <ac:chgData name="Lucky Mishra" userId="b0060985c44069fe" providerId="LiveId" clId="{CE0A932F-4CE5-449E-93DC-333E616C144E}" dt="2021-09-24T04:16:19.837" v="4"/>
          <ac:picMkLst>
            <pc:docMk/>
            <pc:sldMk cId="878980193" sldId="286"/>
            <ac:picMk id="7" creationId="{42B71442-EECD-4D74-BAF0-60201DE67E25}"/>
          </ac:picMkLst>
        </pc:picChg>
      </pc:sldChg>
      <pc:sldChg chg="addSp delSp modSp mod">
        <pc:chgData name="Lucky Mishra" userId="b0060985c44069fe" providerId="LiveId" clId="{CE0A932F-4CE5-449E-93DC-333E616C144E}" dt="2021-09-24T04:22:46.654" v="103"/>
        <pc:sldMkLst>
          <pc:docMk/>
          <pc:sldMk cId="4129419117" sldId="288"/>
        </pc:sldMkLst>
        <pc:picChg chg="add mod">
          <ac:chgData name="Lucky Mishra" userId="b0060985c44069fe" providerId="LiveId" clId="{CE0A932F-4CE5-449E-93DC-333E616C144E}" dt="2021-09-24T04:22:46.654" v="103"/>
          <ac:picMkLst>
            <pc:docMk/>
            <pc:sldMk cId="4129419117" sldId="288"/>
            <ac:picMk id="6" creationId="{CF7CE3B7-4240-4AD0-B48B-64E41B0DBF67}"/>
          </ac:picMkLst>
        </pc:picChg>
        <pc:picChg chg="del">
          <ac:chgData name="Lucky Mishra" userId="b0060985c44069fe" providerId="LiveId" clId="{CE0A932F-4CE5-449E-93DC-333E616C144E}" dt="2021-09-24T04:22:41.745" v="102" actId="478"/>
          <ac:picMkLst>
            <pc:docMk/>
            <pc:sldMk cId="4129419117" sldId="288"/>
            <ac:picMk id="55" creationId="{00000000-0000-0000-0000-000000000000}"/>
          </ac:picMkLst>
        </pc:picChg>
      </pc:sldChg>
      <pc:sldChg chg="addSp delSp modSp mod">
        <pc:chgData name="Lucky Mishra" userId="b0060985c44069fe" providerId="LiveId" clId="{CE0A932F-4CE5-449E-93DC-333E616C144E}" dt="2021-09-24T04:17:10.634" v="22"/>
        <pc:sldMkLst>
          <pc:docMk/>
          <pc:sldMk cId="4024510049" sldId="290"/>
        </pc:sldMkLst>
        <pc:picChg chg="add mod">
          <ac:chgData name="Lucky Mishra" userId="b0060985c44069fe" providerId="LiveId" clId="{CE0A932F-4CE5-449E-93DC-333E616C144E}" dt="2021-09-24T04:17:10.634" v="22"/>
          <ac:picMkLst>
            <pc:docMk/>
            <pc:sldMk cId="4024510049" sldId="290"/>
            <ac:picMk id="4" creationId="{471309A8-8DA0-4132-8471-3532E3A43656}"/>
          </ac:picMkLst>
        </pc:picChg>
        <pc:picChg chg="del">
          <ac:chgData name="Lucky Mishra" userId="b0060985c44069fe" providerId="LiveId" clId="{CE0A932F-4CE5-449E-93DC-333E616C144E}" dt="2021-09-24T04:17:09.277" v="21" actId="478"/>
          <ac:picMkLst>
            <pc:docMk/>
            <pc:sldMk cId="4024510049" sldId="290"/>
            <ac:picMk id="76" creationId="{00000000-0000-0000-0000-000000000000}"/>
          </ac:picMkLst>
        </pc:picChg>
      </pc:sldChg>
      <pc:sldChg chg="addSp delSp modSp mod">
        <pc:chgData name="Lucky Mishra" userId="b0060985c44069fe" providerId="LiveId" clId="{CE0A932F-4CE5-449E-93DC-333E616C144E}" dt="2021-09-24T04:25:44.433" v="118" actId="255"/>
        <pc:sldMkLst>
          <pc:docMk/>
          <pc:sldMk cId="2749953979" sldId="291"/>
        </pc:sldMkLst>
        <pc:spChg chg="mod">
          <ac:chgData name="Lucky Mishra" userId="b0060985c44069fe" providerId="LiveId" clId="{CE0A932F-4CE5-449E-93DC-333E616C144E}" dt="2021-09-24T04:25:44.433" v="118" actId="255"/>
          <ac:spMkLst>
            <pc:docMk/>
            <pc:sldMk cId="2749953979" sldId="291"/>
            <ac:spMk id="2" creationId="{3D99A626-D3B7-4818-8A90-55C334D1B037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2749953979" sldId="291"/>
            <ac:spMk id="3" creationId="{9E355A7F-DCE7-4528-862C-8A049B0AD3A6}"/>
          </ac:spMkLst>
        </pc:spChg>
        <pc:picChg chg="del">
          <ac:chgData name="Lucky Mishra" userId="b0060985c44069fe" providerId="LiveId" clId="{CE0A932F-4CE5-449E-93DC-333E616C144E}" dt="2021-09-24T04:17:03.631" v="19" actId="478"/>
          <ac:picMkLst>
            <pc:docMk/>
            <pc:sldMk cId="2749953979" sldId="291"/>
            <ac:picMk id="4" creationId="{DC877BA7-7172-4349-8433-DF655EBEF7F8}"/>
          </ac:picMkLst>
        </pc:picChg>
        <pc:picChg chg="add del mod">
          <ac:chgData name="Lucky Mishra" userId="b0060985c44069fe" providerId="LiveId" clId="{CE0A932F-4CE5-449E-93DC-333E616C144E}" dt="2021-09-24T04:17:01.861" v="18" actId="478"/>
          <ac:picMkLst>
            <pc:docMk/>
            <pc:sldMk cId="2749953979" sldId="291"/>
            <ac:picMk id="5" creationId="{77238216-191F-4424-9925-383E7AD09A56}"/>
          </ac:picMkLst>
        </pc:picChg>
        <pc:picChg chg="add mod">
          <ac:chgData name="Lucky Mishra" userId="b0060985c44069fe" providerId="LiveId" clId="{CE0A932F-4CE5-449E-93DC-333E616C144E}" dt="2021-09-24T04:17:05.752" v="20"/>
          <ac:picMkLst>
            <pc:docMk/>
            <pc:sldMk cId="2749953979" sldId="291"/>
            <ac:picMk id="6" creationId="{86C3EB5A-EDBE-4A2B-A92C-6B75C9B3CFB0}"/>
          </ac:picMkLst>
        </pc:picChg>
      </pc:sldChg>
      <pc:sldChg chg="addSp delSp modSp mod">
        <pc:chgData name="Lucky Mishra" userId="b0060985c44069fe" providerId="LiveId" clId="{CE0A932F-4CE5-449E-93DC-333E616C144E}" dt="2021-09-24T04:17:39.211" v="30"/>
        <pc:sldMkLst>
          <pc:docMk/>
          <pc:sldMk cId="1677474781" sldId="292"/>
        </pc:sldMkLst>
        <pc:spChg chg="mod">
          <ac:chgData name="Lucky Mishra" userId="b0060985c44069fe" providerId="LiveId" clId="{CE0A932F-4CE5-449E-93DC-333E616C144E}" dt="2021-09-24T04:06:55.870" v="0"/>
          <ac:spMkLst>
            <pc:docMk/>
            <pc:sldMk cId="1677474781" sldId="292"/>
            <ac:spMk id="2" creationId="{284193D4-B16C-4A59-BE24-805C2BA7B83F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1677474781" sldId="292"/>
            <ac:spMk id="3" creationId="{50C7B52B-6414-4DE8-9F29-1C4733C06375}"/>
          </ac:spMkLst>
        </pc:spChg>
        <pc:picChg chg="del">
          <ac:chgData name="Lucky Mishra" userId="b0060985c44069fe" providerId="LiveId" clId="{CE0A932F-4CE5-449E-93DC-333E616C144E}" dt="2021-09-24T04:17:37.687" v="29" actId="478"/>
          <ac:picMkLst>
            <pc:docMk/>
            <pc:sldMk cId="1677474781" sldId="292"/>
            <ac:picMk id="4" creationId="{4E5EE77B-D21F-4D63-91BD-C84254D567E1}"/>
          </ac:picMkLst>
        </pc:picChg>
        <pc:picChg chg="add mod">
          <ac:chgData name="Lucky Mishra" userId="b0060985c44069fe" providerId="LiveId" clId="{CE0A932F-4CE5-449E-93DC-333E616C144E}" dt="2021-09-24T04:17:39.211" v="30"/>
          <ac:picMkLst>
            <pc:docMk/>
            <pc:sldMk cId="1677474781" sldId="292"/>
            <ac:picMk id="5" creationId="{F6F0D5FE-1854-437C-9940-8708CACF7570}"/>
          </ac:picMkLst>
        </pc:picChg>
      </pc:sldChg>
      <pc:sldChg chg="addSp delSp modSp mod">
        <pc:chgData name="Lucky Mishra" userId="b0060985c44069fe" providerId="LiveId" clId="{CE0A932F-4CE5-449E-93DC-333E616C144E}" dt="2021-09-24T04:17:47.732" v="32"/>
        <pc:sldMkLst>
          <pc:docMk/>
          <pc:sldMk cId="3943761542" sldId="294"/>
        </pc:sldMkLst>
        <pc:picChg chg="add mod">
          <ac:chgData name="Lucky Mishra" userId="b0060985c44069fe" providerId="LiveId" clId="{CE0A932F-4CE5-449E-93DC-333E616C144E}" dt="2021-09-24T04:17:47.732" v="32"/>
          <ac:picMkLst>
            <pc:docMk/>
            <pc:sldMk cId="3943761542" sldId="294"/>
            <ac:picMk id="4" creationId="{8A6D5314-8CE8-4C5D-86A9-7DFC8480327A}"/>
          </ac:picMkLst>
        </pc:picChg>
        <pc:picChg chg="del">
          <ac:chgData name="Lucky Mishra" userId="b0060985c44069fe" providerId="LiveId" clId="{CE0A932F-4CE5-449E-93DC-333E616C144E}" dt="2021-09-24T04:17:46.403" v="31" actId="478"/>
          <ac:picMkLst>
            <pc:docMk/>
            <pc:sldMk cId="3943761542" sldId="294"/>
            <ac:picMk id="76" creationId="{00000000-0000-0000-0000-000000000000}"/>
          </ac:picMkLst>
        </pc:picChg>
      </pc:sldChg>
      <pc:sldChg chg="addSp delSp modSp mod">
        <pc:chgData name="Lucky Mishra" userId="b0060985c44069fe" providerId="LiveId" clId="{CE0A932F-4CE5-449E-93DC-333E616C144E}" dt="2021-09-24T04:22:52.856" v="104"/>
        <pc:sldMkLst>
          <pc:docMk/>
          <pc:sldMk cId="897898139" sldId="296"/>
        </pc:sldMkLst>
        <pc:picChg chg="add del mod">
          <ac:chgData name="Lucky Mishra" userId="b0060985c44069fe" providerId="LiveId" clId="{CE0A932F-4CE5-449E-93DC-333E616C144E}" dt="2021-09-24T04:18:28.397" v="37" actId="478"/>
          <ac:picMkLst>
            <pc:docMk/>
            <pc:sldMk cId="897898139" sldId="296"/>
            <ac:picMk id="6" creationId="{2C460550-6821-47C4-BD9A-5CE5281F44B9}"/>
          </ac:picMkLst>
        </pc:picChg>
        <pc:picChg chg="add del mod">
          <ac:chgData name="Lucky Mishra" userId="b0060985c44069fe" providerId="LiveId" clId="{CE0A932F-4CE5-449E-93DC-333E616C144E}" dt="2021-09-24T04:18:27.544" v="36" actId="478"/>
          <ac:picMkLst>
            <pc:docMk/>
            <pc:sldMk cId="897898139" sldId="296"/>
            <ac:picMk id="7" creationId="{09B2C221-22F2-4681-A0D1-35D3414DEDC0}"/>
          </ac:picMkLst>
        </pc:picChg>
        <pc:picChg chg="add mod">
          <ac:chgData name="Lucky Mishra" userId="b0060985c44069fe" providerId="LiveId" clId="{CE0A932F-4CE5-449E-93DC-333E616C144E}" dt="2021-09-24T04:22:52.856" v="104"/>
          <ac:picMkLst>
            <pc:docMk/>
            <pc:sldMk cId="897898139" sldId="296"/>
            <ac:picMk id="8" creationId="{78DC4825-DD40-4C3D-BDC6-0B58D00D1A05}"/>
          </ac:picMkLst>
        </pc:picChg>
        <pc:picChg chg="del">
          <ac:chgData name="Lucky Mishra" userId="b0060985c44069fe" providerId="LiveId" clId="{CE0A932F-4CE5-449E-93DC-333E616C144E}" dt="2021-09-24T04:18:17.411" v="33" actId="478"/>
          <ac:picMkLst>
            <pc:docMk/>
            <pc:sldMk cId="897898139" sldId="296"/>
            <ac:picMk id="55" creationId="{00000000-0000-0000-0000-000000000000}"/>
          </ac:picMkLst>
        </pc:picChg>
      </pc:sldChg>
      <pc:sldChg chg="addSp delSp modSp mod">
        <pc:chgData name="Lucky Mishra" userId="b0060985c44069fe" providerId="LiveId" clId="{CE0A932F-4CE5-449E-93DC-333E616C144E}" dt="2021-09-24T04:27:03.307" v="124" actId="255"/>
        <pc:sldMkLst>
          <pc:docMk/>
          <pc:sldMk cId="4079980846" sldId="297"/>
        </pc:sldMkLst>
        <pc:spChg chg="mod">
          <ac:chgData name="Lucky Mishra" userId="b0060985c44069fe" providerId="LiveId" clId="{CE0A932F-4CE5-449E-93DC-333E616C144E}" dt="2021-09-24T04:27:03.307" v="124" actId="255"/>
          <ac:spMkLst>
            <pc:docMk/>
            <pc:sldMk cId="4079980846" sldId="297"/>
            <ac:spMk id="2" creationId="{3D6F3CE4-47AE-4BF4-B041-D4981BCA4094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4079980846" sldId="297"/>
            <ac:spMk id="3" creationId="{57AC5496-3EC9-4F8C-9C1B-A9776CD3952B}"/>
          </ac:spMkLst>
        </pc:spChg>
        <pc:picChg chg="del">
          <ac:chgData name="Lucky Mishra" userId="b0060985c44069fe" providerId="LiveId" clId="{CE0A932F-4CE5-449E-93DC-333E616C144E}" dt="2021-09-24T04:18:49.483" v="44" actId="478"/>
          <ac:picMkLst>
            <pc:docMk/>
            <pc:sldMk cId="4079980846" sldId="297"/>
            <ac:picMk id="4" creationId="{ADD627CF-2BE1-4491-82DD-D0953937AF66}"/>
          </ac:picMkLst>
        </pc:picChg>
        <pc:picChg chg="add mod">
          <ac:chgData name="Lucky Mishra" userId="b0060985c44069fe" providerId="LiveId" clId="{CE0A932F-4CE5-449E-93DC-333E616C144E}" dt="2021-09-24T04:18:50.768" v="45"/>
          <ac:picMkLst>
            <pc:docMk/>
            <pc:sldMk cId="4079980846" sldId="297"/>
            <ac:picMk id="5" creationId="{7C14BFC7-4485-4F77-9737-9E77CC2FAA43}"/>
          </ac:picMkLst>
        </pc:picChg>
      </pc:sldChg>
      <pc:sldChg chg="addSp delSp modSp mod">
        <pc:chgData name="Lucky Mishra" userId="b0060985c44069fe" providerId="LiveId" clId="{CE0A932F-4CE5-449E-93DC-333E616C144E}" dt="2021-09-24T04:23:00.237" v="106"/>
        <pc:sldMkLst>
          <pc:docMk/>
          <pc:sldMk cId="732384779" sldId="300"/>
        </pc:sldMkLst>
        <pc:picChg chg="add mod">
          <ac:chgData name="Lucky Mishra" userId="b0060985c44069fe" providerId="LiveId" clId="{CE0A932F-4CE5-449E-93DC-333E616C144E}" dt="2021-09-24T04:23:00.237" v="106"/>
          <ac:picMkLst>
            <pc:docMk/>
            <pc:sldMk cId="732384779" sldId="300"/>
            <ac:picMk id="6" creationId="{AC93E560-D1B4-4064-91F0-1ABFFB36AF04}"/>
          </ac:picMkLst>
        </pc:picChg>
        <pc:picChg chg="del">
          <ac:chgData name="Lucky Mishra" userId="b0060985c44069fe" providerId="LiveId" clId="{CE0A932F-4CE5-449E-93DC-333E616C144E}" dt="2021-09-24T04:22:57.832" v="105" actId="478"/>
          <ac:picMkLst>
            <pc:docMk/>
            <pc:sldMk cId="732384779" sldId="300"/>
            <ac:picMk id="55" creationId="{00000000-0000-0000-0000-000000000000}"/>
          </ac:picMkLst>
        </pc:picChg>
      </pc:sldChg>
      <pc:sldChg chg="addSp delSp modSp mod">
        <pc:chgData name="Lucky Mishra" userId="b0060985c44069fe" providerId="LiveId" clId="{CE0A932F-4CE5-449E-93DC-333E616C144E}" dt="2021-09-24T04:28:24.789" v="137" actId="255"/>
        <pc:sldMkLst>
          <pc:docMk/>
          <pc:sldMk cId="4143928092" sldId="301"/>
        </pc:sldMkLst>
        <pc:spChg chg="mod">
          <ac:chgData name="Lucky Mishra" userId="b0060985c44069fe" providerId="LiveId" clId="{CE0A932F-4CE5-449E-93DC-333E616C144E}" dt="2021-09-24T04:28:24.789" v="137" actId="255"/>
          <ac:spMkLst>
            <pc:docMk/>
            <pc:sldMk cId="4143928092" sldId="301"/>
            <ac:spMk id="2" creationId="{96BEB4F9-4B06-4EBD-A7C0-E2B9087A9AAE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4143928092" sldId="301"/>
            <ac:spMk id="3" creationId="{9A689E1C-9B95-4C04-BF0C-8CF17DF85F57}"/>
          </ac:spMkLst>
        </pc:spChg>
        <pc:picChg chg="del">
          <ac:chgData name="Lucky Mishra" userId="b0060985c44069fe" providerId="LiveId" clId="{CE0A932F-4CE5-449E-93DC-333E616C144E}" dt="2021-09-24T04:19:28.771" v="59" actId="478"/>
          <ac:picMkLst>
            <pc:docMk/>
            <pc:sldMk cId="4143928092" sldId="301"/>
            <ac:picMk id="4" creationId="{223C2AB4-4B92-4CF2-98B8-EFE5A5A78EC8}"/>
          </ac:picMkLst>
        </pc:picChg>
        <pc:picChg chg="add mod">
          <ac:chgData name="Lucky Mishra" userId="b0060985c44069fe" providerId="LiveId" clId="{CE0A932F-4CE5-449E-93DC-333E616C144E}" dt="2021-09-24T04:19:29.978" v="60"/>
          <ac:picMkLst>
            <pc:docMk/>
            <pc:sldMk cId="4143928092" sldId="301"/>
            <ac:picMk id="5" creationId="{1250ED63-D385-4570-A506-FB7E98A456F9}"/>
          </ac:picMkLst>
        </pc:picChg>
      </pc:sldChg>
      <pc:sldChg chg="addSp delSp modSp mod">
        <pc:chgData name="Lucky Mishra" userId="b0060985c44069fe" providerId="LiveId" clId="{CE0A932F-4CE5-449E-93DC-333E616C144E}" dt="2021-09-24T04:23:08.711" v="108"/>
        <pc:sldMkLst>
          <pc:docMk/>
          <pc:sldMk cId="1165260136" sldId="304"/>
        </pc:sldMkLst>
        <pc:picChg chg="add mod">
          <ac:chgData name="Lucky Mishra" userId="b0060985c44069fe" providerId="LiveId" clId="{CE0A932F-4CE5-449E-93DC-333E616C144E}" dt="2021-09-24T04:23:08.711" v="108"/>
          <ac:picMkLst>
            <pc:docMk/>
            <pc:sldMk cId="1165260136" sldId="304"/>
            <ac:picMk id="6" creationId="{8ED18140-15D7-4910-B442-158BABF5CA6B}"/>
          </ac:picMkLst>
        </pc:picChg>
        <pc:picChg chg="del">
          <ac:chgData name="Lucky Mishra" userId="b0060985c44069fe" providerId="LiveId" clId="{CE0A932F-4CE5-449E-93DC-333E616C144E}" dt="2021-09-24T04:23:06.854" v="107" actId="478"/>
          <ac:picMkLst>
            <pc:docMk/>
            <pc:sldMk cId="1165260136" sldId="304"/>
            <ac:picMk id="55" creationId="{00000000-0000-0000-0000-000000000000}"/>
          </ac:picMkLst>
        </pc:picChg>
      </pc:sldChg>
      <pc:sldChg chg="addSp delSp modSp mod">
        <pc:chgData name="Lucky Mishra" userId="b0060985c44069fe" providerId="LiveId" clId="{CE0A932F-4CE5-449E-93DC-333E616C144E}" dt="2021-09-24T04:28:02.070" v="134" actId="255"/>
        <pc:sldMkLst>
          <pc:docMk/>
          <pc:sldMk cId="2662436246" sldId="305"/>
        </pc:sldMkLst>
        <pc:spChg chg="mod">
          <ac:chgData name="Lucky Mishra" userId="b0060985c44069fe" providerId="LiveId" clId="{CE0A932F-4CE5-449E-93DC-333E616C144E}" dt="2021-09-24T04:28:02.070" v="134" actId="255"/>
          <ac:spMkLst>
            <pc:docMk/>
            <pc:sldMk cId="2662436246" sldId="305"/>
            <ac:spMk id="2" creationId="{7EF6215E-AA07-4DB6-85CA-AD5A7D9AD459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2662436246" sldId="305"/>
            <ac:spMk id="3" creationId="{0BEC030B-0777-46EA-AA46-4981EB5D7C1F}"/>
          </ac:spMkLst>
        </pc:spChg>
        <pc:picChg chg="del">
          <ac:chgData name="Lucky Mishra" userId="b0060985c44069fe" providerId="LiveId" clId="{CE0A932F-4CE5-449E-93DC-333E616C144E}" dt="2021-09-24T04:20:43.109" v="68" actId="478"/>
          <ac:picMkLst>
            <pc:docMk/>
            <pc:sldMk cId="2662436246" sldId="305"/>
            <ac:picMk id="4" creationId="{C2620CFA-FC62-4417-A6EA-AE1785A5D059}"/>
          </ac:picMkLst>
        </pc:picChg>
        <pc:picChg chg="add mod">
          <ac:chgData name="Lucky Mishra" userId="b0060985c44069fe" providerId="LiveId" clId="{CE0A932F-4CE5-449E-93DC-333E616C144E}" dt="2021-09-24T04:20:44.879" v="69"/>
          <ac:picMkLst>
            <pc:docMk/>
            <pc:sldMk cId="2662436246" sldId="305"/>
            <ac:picMk id="5" creationId="{DC55236A-3811-4301-946B-69EB24FBC379}"/>
          </ac:picMkLst>
        </pc:picChg>
      </pc:sldChg>
      <pc:sldChg chg="addSp delSp modSp mod">
        <pc:chgData name="Lucky Mishra" userId="b0060985c44069fe" providerId="LiveId" clId="{CE0A932F-4CE5-449E-93DC-333E616C144E}" dt="2021-09-24T04:23:15.753" v="110"/>
        <pc:sldMkLst>
          <pc:docMk/>
          <pc:sldMk cId="1808587664" sldId="307"/>
        </pc:sldMkLst>
        <pc:picChg chg="add mod">
          <ac:chgData name="Lucky Mishra" userId="b0060985c44069fe" providerId="LiveId" clId="{CE0A932F-4CE5-449E-93DC-333E616C144E}" dt="2021-09-24T04:23:15.753" v="110"/>
          <ac:picMkLst>
            <pc:docMk/>
            <pc:sldMk cId="1808587664" sldId="307"/>
            <ac:picMk id="6" creationId="{B0AB8195-CB2D-48C4-8C50-97F2F59364DF}"/>
          </ac:picMkLst>
        </pc:picChg>
        <pc:picChg chg="del">
          <ac:chgData name="Lucky Mishra" userId="b0060985c44069fe" providerId="LiveId" clId="{CE0A932F-4CE5-449E-93DC-333E616C144E}" dt="2021-09-24T04:23:14.051" v="109" actId="478"/>
          <ac:picMkLst>
            <pc:docMk/>
            <pc:sldMk cId="1808587664" sldId="307"/>
            <ac:picMk id="55" creationId="{00000000-0000-0000-0000-000000000000}"/>
          </ac:picMkLst>
        </pc:picChg>
      </pc:sldChg>
      <pc:sldChg chg="addSp delSp modSp mod">
        <pc:chgData name="Lucky Mishra" userId="b0060985c44069fe" providerId="LiveId" clId="{CE0A932F-4CE5-449E-93DC-333E616C144E}" dt="2021-09-24T04:29:15.158" v="141" actId="255"/>
        <pc:sldMkLst>
          <pc:docMk/>
          <pc:sldMk cId="2612005677" sldId="309"/>
        </pc:sldMkLst>
        <pc:spChg chg="mod">
          <ac:chgData name="Lucky Mishra" userId="b0060985c44069fe" providerId="LiveId" clId="{CE0A932F-4CE5-449E-93DC-333E616C144E}" dt="2021-09-24T04:29:15.158" v="141" actId="255"/>
          <ac:spMkLst>
            <pc:docMk/>
            <pc:sldMk cId="2612005677" sldId="309"/>
            <ac:spMk id="2" creationId="{AD229D70-C21E-4E83-8A80-3194387745D7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2612005677" sldId="309"/>
            <ac:spMk id="3" creationId="{C3D904E7-AA44-48CA-872E-4C3363AFA437}"/>
          </ac:spMkLst>
        </pc:spChg>
        <pc:picChg chg="del">
          <ac:chgData name="Lucky Mishra" userId="b0060985c44069fe" providerId="LiveId" clId="{CE0A932F-4CE5-449E-93DC-333E616C144E}" dt="2021-09-24T04:21:21.240" v="78" actId="478"/>
          <ac:picMkLst>
            <pc:docMk/>
            <pc:sldMk cId="2612005677" sldId="309"/>
            <ac:picMk id="4" creationId="{9892B484-BC13-4077-9418-26899AA97B2F}"/>
          </ac:picMkLst>
        </pc:picChg>
        <pc:picChg chg="add mod">
          <ac:chgData name="Lucky Mishra" userId="b0060985c44069fe" providerId="LiveId" clId="{CE0A932F-4CE5-449E-93DC-333E616C144E}" dt="2021-09-24T04:21:22.437" v="79"/>
          <ac:picMkLst>
            <pc:docMk/>
            <pc:sldMk cId="2612005677" sldId="309"/>
            <ac:picMk id="5" creationId="{4FFF37EB-B723-4E9C-BAB3-29D94C70F72D}"/>
          </ac:picMkLst>
        </pc:picChg>
      </pc:sldChg>
      <pc:sldChg chg="addSp delSp modSp mod">
        <pc:chgData name="Lucky Mishra" userId="b0060985c44069fe" providerId="LiveId" clId="{CE0A932F-4CE5-449E-93DC-333E616C144E}" dt="2021-09-24T04:23:22.766" v="112"/>
        <pc:sldMkLst>
          <pc:docMk/>
          <pc:sldMk cId="3263260291" sldId="312"/>
        </pc:sldMkLst>
        <pc:picChg chg="add mod">
          <ac:chgData name="Lucky Mishra" userId="b0060985c44069fe" providerId="LiveId" clId="{CE0A932F-4CE5-449E-93DC-333E616C144E}" dt="2021-09-24T04:23:22.766" v="112"/>
          <ac:picMkLst>
            <pc:docMk/>
            <pc:sldMk cId="3263260291" sldId="312"/>
            <ac:picMk id="6" creationId="{9CCC82AA-7082-490A-B49C-AE6EF304789F}"/>
          </ac:picMkLst>
        </pc:picChg>
        <pc:picChg chg="del">
          <ac:chgData name="Lucky Mishra" userId="b0060985c44069fe" providerId="LiveId" clId="{CE0A932F-4CE5-449E-93DC-333E616C144E}" dt="2021-09-24T04:23:20.613" v="111" actId="478"/>
          <ac:picMkLst>
            <pc:docMk/>
            <pc:sldMk cId="3263260291" sldId="312"/>
            <ac:picMk id="55" creationId="{00000000-0000-0000-0000-000000000000}"/>
          </ac:picMkLst>
        </pc:picChg>
      </pc:sldChg>
      <pc:sldChg chg="addSp delSp modSp mod">
        <pc:chgData name="Lucky Mishra" userId="b0060985c44069fe" providerId="LiveId" clId="{CE0A932F-4CE5-449E-93DC-333E616C144E}" dt="2021-09-24T04:30:24.464" v="146" actId="255"/>
        <pc:sldMkLst>
          <pc:docMk/>
          <pc:sldMk cId="2270295346" sldId="313"/>
        </pc:sldMkLst>
        <pc:spChg chg="mod">
          <ac:chgData name="Lucky Mishra" userId="b0060985c44069fe" providerId="LiveId" clId="{CE0A932F-4CE5-449E-93DC-333E616C144E}" dt="2021-09-24T04:30:24.464" v="146" actId="255"/>
          <ac:spMkLst>
            <pc:docMk/>
            <pc:sldMk cId="2270295346" sldId="313"/>
            <ac:spMk id="2" creationId="{D8E48915-AD0E-4C89-B932-AD7D1C107539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2270295346" sldId="313"/>
            <ac:spMk id="3" creationId="{ADE1768A-A41D-4C1F-AC08-5D4C6D62A487}"/>
          </ac:spMkLst>
        </pc:spChg>
        <pc:picChg chg="del">
          <ac:chgData name="Lucky Mishra" userId="b0060985c44069fe" providerId="LiveId" clId="{CE0A932F-4CE5-449E-93DC-333E616C144E}" dt="2021-09-24T04:21:41.837" v="86" actId="478"/>
          <ac:picMkLst>
            <pc:docMk/>
            <pc:sldMk cId="2270295346" sldId="313"/>
            <ac:picMk id="4" creationId="{F913959A-9FEF-4CCE-8218-EF9E06A55928}"/>
          </ac:picMkLst>
        </pc:picChg>
        <pc:picChg chg="add mod">
          <ac:chgData name="Lucky Mishra" userId="b0060985c44069fe" providerId="LiveId" clId="{CE0A932F-4CE5-449E-93DC-333E616C144E}" dt="2021-09-24T04:21:42.796" v="87"/>
          <ac:picMkLst>
            <pc:docMk/>
            <pc:sldMk cId="2270295346" sldId="313"/>
            <ac:picMk id="5" creationId="{FDEFF515-9E3D-4D5C-8F1A-3ADDEF88FC7D}"/>
          </ac:picMkLst>
        </pc:picChg>
      </pc:sldChg>
      <pc:sldChg chg="addSp delSp modSp mod">
        <pc:chgData name="Lucky Mishra" userId="b0060985c44069fe" providerId="LiveId" clId="{CE0A932F-4CE5-449E-93DC-333E616C144E}" dt="2021-09-24T04:23:31.622" v="114"/>
        <pc:sldMkLst>
          <pc:docMk/>
          <pc:sldMk cId="1694766823" sldId="315"/>
        </pc:sldMkLst>
        <pc:picChg chg="add mod">
          <ac:chgData name="Lucky Mishra" userId="b0060985c44069fe" providerId="LiveId" clId="{CE0A932F-4CE5-449E-93DC-333E616C144E}" dt="2021-09-24T04:23:31.622" v="114"/>
          <ac:picMkLst>
            <pc:docMk/>
            <pc:sldMk cId="1694766823" sldId="315"/>
            <ac:picMk id="6" creationId="{F995ABE1-FF8F-4D32-A373-970E6794A4E2}"/>
          </ac:picMkLst>
        </pc:picChg>
        <pc:picChg chg="del">
          <ac:chgData name="Lucky Mishra" userId="b0060985c44069fe" providerId="LiveId" clId="{CE0A932F-4CE5-449E-93DC-333E616C144E}" dt="2021-09-24T04:23:29.854" v="113" actId="478"/>
          <ac:picMkLst>
            <pc:docMk/>
            <pc:sldMk cId="1694766823" sldId="315"/>
            <ac:picMk id="55" creationId="{00000000-0000-0000-0000-000000000000}"/>
          </ac:picMkLst>
        </pc:picChg>
      </pc:sldChg>
      <pc:sldChg chg="addSp delSp modSp mod">
        <pc:chgData name="Lucky Mishra" userId="b0060985c44069fe" providerId="LiveId" clId="{CE0A932F-4CE5-449E-93DC-333E616C144E}" dt="2021-09-24T04:31:00.312" v="150" actId="255"/>
        <pc:sldMkLst>
          <pc:docMk/>
          <pc:sldMk cId="2260290040" sldId="316"/>
        </pc:sldMkLst>
        <pc:spChg chg="mod">
          <ac:chgData name="Lucky Mishra" userId="b0060985c44069fe" providerId="LiveId" clId="{CE0A932F-4CE5-449E-93DC-333E616C144E}" dt="2021-09-24T04:31:00.312" v="150" actId="255"/>
          <ac:spMkLst>
            <pc:docMk/>
            <pc:sldMk cId="2260290040" sldId="316"/>
            <ac:spMk id="2" creationId="{A2B57DC3-5FC0-48AE-984F-9969FE77AC49}"/>
          </ac:spMkLst>
        </pc:spChg>
        <pc:spChg chg="mod">
          <ac:chgData name="Lucky Mishra" userId="b0060985c44069fe" providerId="LiveId" clId="{CE0A932F-4CE5-449E-93DC-333E616C144E}" dt="2021-09-24T04:06:55.870" v="0"/>
          <ac:spMkLst>
            <pc:docMk/>
            <pc:sldMk cId="2260290040" sldId="316"/>
            <ac:spMk id="3" creationId="{6D584C11-B9E5-4549-9836-D30113DDD434}"/>
          </ac:spMkLst>
        </pc:spChg>
        <pc:picChg chg="del">
          <ac:chgData name="Lucky Mishra" userId="b0060985c44069fe" providerId="LiveId" clId="{CE0A932F-4CE5-449E-93DC-333E616C144E}" dt="2021-09-24T04:22:13.179" v="98" actId="478"/>
          <ac:picMkLst>
            <pc:docMk/>
            <pc:sldMk cId="2260290040" sldId="316"/>
            <ac:picMk id="4" creationId="{99BB2B7C-CCB9-4033-ACC7-2F3DAB2A046A}"/>
          </ac:picMkLst>
        </pc:picChg>
        <pc:picChg chg="add mod">
          <ac:chgData name="Lucky Mishra" userId="b0060985c44069fe" providerId="LiveId" clId="{CE0A932F-4CE5-449E-93DC-333E616C144E}" dt="2021-09-24T04:22:14.471" v="99"/>
          <ac:picMkLst>
            <pc:docMk/>
            <pc:sldMk cId="2260290040" sldId="316"/>
            <ac:picMk id="5" creationId="{0CCA51B3-EFFE-4F0F-AB71-03DA0CFB0CAC}"/>
          </ac:picMkLst>
        </pc:picChg>
      </pc:sldChg>
      <pc:sldChg chg="addSp delSp modSp mod">
        <pc:chgData name="Lucky Mishra" userId="b0060985c44069fe" providerId="LiveId" clId="{CE0A932F-4CE5-449E-93DC-333E616C144E}" dt="2021-09-24T04:21:54.181" v="91"/>
        <pc:sldMkLst>
          <pc:docMk/>
          <pc:sldMk cId="650543913" sldId="317"/>
        </pc:sldMkLst>
        <pc:picChg chg="add del mod">
          <ac:chgData name="Lucky Mishra" userId="b0060985c44069fe" providerId="LiveId" clId="{CE0A932F-4CE5-449E-93DC-333E616C144E}" dt="2021-09-24T04:21:50.703" v="89" actId="478"/>
          <ac:picMkLst>
            <pc:docMk/>
            <pc:sldMk cId="650543913" sldId="317"/>
            <ac:picMk id="4" creationId="{C89B7523-55F9-4E6A-8DF6-6B8DBFEA77D8}"/>
          </ac:picMkLst>
        </pc:picChg>
        <pc:picChg chg="add mod">
          <ac:chgData name="Lucky Mishra" userId="b0060985c44069fe" providerId="LiveId" clId="{CE0A932F-4CE5-449E-93DC-333E616C144E}" dt="2021-09-24T04:21:54.181" v="91"/>
          <ac:picMkLst>
            <pc:docMk/>
            <pc:sldMk cId="650543913" sldId="317"/>
            <ac:picMk id="5" creationId="{23AC39A8-9337-46A8-B2B8-22924F905091}"/>
          </ac:picMkLst>
        </pc:picChg>
        <pc:picChg chg="del">
          <ac:chgData name="Lucky Mishra" userId="b0060985c44069fe" providerId="LiveId" clId="{CE0A932F-4CE5-449E-93DC-333E616C144E}" dt="2021-09-24T04:21:53.182" v="90" actId="478"/>
          <ac:picMkLst>
            <pc:docMk/>
            <pc:sldMk cId="650543913" sldId="317"/>
            <ac:picMk id="76" creationId="{00000000-0000-0000-0000-000000000000}"/>
          </ac:picMkLst>
        </pc:picChg>
      </pc:sldChg>
      <pc:sldChg chg="addSp delSp modSp mod">
        <pc:chgData name="Lucky Mishra" userId="b0060985c44069fe" providerId="LiveId" clId="{CE0A932F-4CE5-449E-93DC-333E616C144E}" dt="2021-09-24T04:21:27.868" v="81"/>
        <pc:sldMkLst>
          <pc:docMk/>
          <pc:sldMk cId="2742030801" sldId="318"/>
        </pc:sldMkLst>
        <pc:picChg chg="add mod">
          <ac:chgData name="Lucky Mishra" userId="b0060985c44069fe" providerId="LiveId" clId="{CE0A932F-4CE5-449E-93DC-333E616C144E}" dt="2021-09-24T04:21:27.868" v="81"/>
          <ac:picMkLst>
            <pc:docMk/>
            <pc:sldMk cId="2742030801" sldId="318"/>
            <ac:picMk id="4" creationId="{F4F83912-90C1-4B05-BC34-092EB38E29DC}"/>
          </ac:picMkLst>
        </pc:picChg>
        <pc:picChg chg="del">
          <ac:chgData name="Lucky Mishra" userId="b0060985c44069fe" providerId="LiveId" clId="{CE0A932F-4CE5-449E-93DC-333E616C144E}" dt="2021-09-24T04:21:26.701" v="80" actId="478"/>
          <ac:picMkLst>
            <pc:docMk/>
            <pc:sldMk cId="2742030801" sldId="318"/>
            <ac:picMk id="76" creationId="{00000000-0000-0000-0000-000000000000}"/>
          </ac:picMkLst>
        </pc:picChg>
      </pc:sldChg>
      <pc:sldChg chg="addSp delSp modSp mod">
        <pc:chgData name="Lucky Mishra" userId="b0060985c44069fe" providerId="LiveId" clId="{CE0A932F-4CE5-449E-93DC-333E616C144E}" dt="2021-09-24T04:20:51.957" v="71"/>
        <pc:sldMkLst>
          <pc:docMk/>
          <pc:sldMk cId="1851032458" sldId="319"/>
        </pc:sldMkLst>
        <pc:picChg chg="add mod">
          <ac:chgData name="Lucky Mishra" userId="b0060985c44069fe" providerId="LiveId" clId="{CE0A932F-4CE5-449E-93DC-333E616C144E}" dt="2021-09-24T04:20:51.957" v="71"/>
          <ac:picMkLst>
            <pc:docMk/>
            <pc:sldMk cId="1851032458" sldId="319"/>
            <ac:picMk id="4" creationId="{F9D7B4FE-CDCE-4424-BE3B-F112E2E83427}"/>
          </ac:picMkLst>
        </pc:picChg>
        <pc:picChg chg="del">
          <ac:chgData name="Lucky Mishra" userId="b0060985c44069fe" providerId="LiveId" clId="{CE0A932F-4CE5-449E-93DC-333E616C144E}" dt="2021-09-24T04:20:50.836" v="70" actId="478"/>
          <ac:picMkLst>
            <pc:docMk/>
            <pc:sldMk cId="1851032458" sldId="319"/>
            <ac:picMk id="76" creationId="{00000000-0000-0000-0000-000000000000}"/>
          </ac:picMkLst>
        </pc:picChg>
      </pc:sldChg>
      <pc:sldChg chg="addSp delSp modSp mod">
        <pc:chgData name="Lucky Mishra" userId="b0060985c44069fe" providerId="LiveId" clId="{CE0A932F-4CE5-449E-93DC-333E616C144E}" dt="2021-09-24T04:19:46.870" v="62"/>
        <pc:sldMkLst>
          <pc:docMk/>
          <pc:sldMk cId="2562126001" sldId="320"/>
        </pc:sldMkLst>
        <pc:picChg chg="add mod">
          <ac:chgData name="Lucky Mishra" userId="b0060985c44069fe" providerId="LiveId" clId="{CE0A932F-4CE5-449E-93DC-333E616C144E}" dt="2021-09-24T04:19:46.870" v="62"/>
          <ac:picMkLst>
            <pc:docMk/>
            <pc:sldMk cId="2562126001" sldId="320"/>
            <ac:picMk id="4" creationId="{664ED42E-2E4F-47AD-84F6-CF8D6CECB55F}"/>
          </ac:picMkLst>
        </pc:picChg>
        <pc:picChg chg="del">
          <ac:chgData name="Lucky Mishra" userId="b0060985c44069fe" providerId="LiveId" clId="{CE0A932F-4CE5-449E-93DC-333E616C144E}" dt="2021-09-24T04:19:45.488" v="61" actId="478"/>
          <ac:picMkLst>
            <pc:docMk/>
            <pc:sldMk cId="2562126001" sldId="320"/>
            <ac:picMk id="76" creationId="{00000000-0000-0000-0000-000000000000}"/>
          </ac:picMkLst>
        </pc:picChg>
      </pc:sldChg>
      <pc:sldChg chg="addSp delSp modSp mod">
        <pc:chgData name="Lucky Mishra" userId="b0060985c44069fe" providerId="LiveId" clId="{CE0A932F-4CE5-449E-93DC-333E616C144E}" dt="2021-09-24T04:18:57.204" v="47"/>
        <pc:sldMkLst>
          <pc:docMk/>
          <pc:sldMk cId="4158004748" sldId="322"/>
        </pc:sldMkLst>
        <pc:picChg chg="add mod">
          <ac:chgData name="Lucky Mishra" userId="b0060985c44069fe" providerId="LiveId" clId="{CE0A932F-4CE5-449E-93DC-333E616C144E}" dt="2021-09-24T04:18:57.204" v="47"/>
          <ac:picMkLst>
            <pc:docMk/>
            <pc:sldMk cId="4158004748" sldId="322"/>
            <ac:picMk id="4" creationId="{469F5D8F-F269-495C-BB8E-C7F12B9AE8BF}"/>
          </ac:picMkLst>
        </pc:picChg>
        <pc:picChg chg="del">
          <ac:chgData name="Lucky Mishra" userId="b0060985c44069fe" providerId="LiveId" clId="{CE0A932F-4CE5-449E-93DC-333E616C144E}" dt="2021-09-24T04:18:55.917" v="46" actId="478"/>
          <ac:picMkLst>
            <pc:docMk/>
            <pc:sldMk cId="4158004748" sldId="322"/>
            <ac:picMk id="76" creationId="{00000000-0000-0000-0000-000000000000}"/>
          </ac:picMkLst>
        </pc:picChg>
      </pc:sldChg>
      <pc:sldChg chg="addSp delSp modSp mod">
        <pc:chgData name="Lucky Mishra" userId="b0060985c44069fe" providerId="LiveId" clId="{CE0A932F-4CE5-449E-93DC-333E616C144E}" dt="2021-09-24T04:19:09.327" v="51"/>
        <pc:sldMkLst>
          <pc:docMk/>
          <pc:sldMk cId="2405845979" sldId="323"/>
        </pc:sldMkLst>
        <pc:picChg chg="add mod">
          <ac:chgData name="Lucky Mishra" userId="b0060985c44069fe" providerId="LiveId" clId="{CE0A932F-4CE5-449E-93DC-333E616C144E}" dt="2021-09-24T04:19:09.327" v="51"/>
          <ac:picMkLst>
            <pc:docMk/>
            <pc:sldMk cId="2405845979" sldId="323"/>
            <ac:picMk id="4" creationId="{84F2FE57-B790-4D33-87C4-8639CF65C0B7}"/>
          </ac:picMkLst>
        </pc:picChg>
        <pc:picChg chg="del">
          <ac:chgData name="Lucky Mishra" userId="b0060985c44069fe" providerId="LiveId" clId="{CE0A932F-4CE5-449E-93DC-333E616C144E}" dt="2021-09-24T04:19:07.934" v="50" actId="478"/>
          <ac:picMkLst>
            <pc:docMk/>
            <pc:sldMk cId="2405845979" sldId="323"/>
            <ac:picMk id="7" creationId="{CC3473BA-15EA-4EEA-85F0-B0C31DD5C528}"/>
          </ac:picMkLst>
        </pc:picChg>
      </pc:sldChg>
      <pc:sldChg chg="addSp delSp modSp mod">
        <pc:chgData name="Lucky Mishra" userId="b0060985c44069fe" providerId="LiveId" clId="{CE0A932F-4CE5-449E-93DC-333E616C144E}" dt="2021-09-24T04:16:33.886" v="10"/>
        <pc:sldMkLst>
          <pc:docMk/>
          <pc:sldMk cId="2569024243" sldId="324"/>
        </pc:sldMkLst>
        <pc:picChg chg="add mod">
          <ac:chgData name="Lucky Mishra" userId="b0060985c44069fe" providerId="LiveId" clId="{CE0A932F-4CE5-449E-93DC-333E616C144E}" dt="2021-09-24T04:16:33.886" v="10"/>
          <ac:picMkLst>
            <pc:docMk/>
            <pc:sldMk cId="2569024243" sldId="324"/>
            <ac:picMk id="4" creationId="{76C3B37B-05F4-41AC-98F1-68A592575287}"/>
          </ac:picMkLst>
        </pc:picChg>
        <pc:picChg chg="del">
          <ac:chgData name="Lucky Mishra" userId="b0060985c44069fe" providerId="LiveId" clId="{CE0A932F-4CE5-449E-93DC-333E616C144E}" dt="2021-09-24T04:16:32.211" v="9" actId="478"/>
          <ac:picMkLst>
            <pc:docMk/>
            <pc:sldMk cId="2569024243" sldId="324"/>
            <ac:picMk id="5" creationId="{2B9FA935-957B-4F26-AAD8-783DE1FCA0B0}"/>
          </ac:picMkLst>
        </pc:picChg>
      </pc:sldChg>
      <pc:sldChg chg="addSp delSp modSp mod">
        <pc:chgData name="Lucky Mishra" userId="b0060985c44069fe" providerId="LiveId" clId="{CE0A932F-4CE5-449E-93DC-333E616C144E}" dt="2021-09-24T04:25:20.222" v="116" actId="255"/>
        <pc:sldMkLst>
          <pc:docMk/>
          <pc:sldMk cId="2304964118" sldId="325"/>
        </pc:sldMkLst>
        <pc:spChg chg="mod">
          <ac:chgData name="Lucky Mishra" userId="b0060985c44069fe" providerId="LiveId" clId="{CE0A932F-4CE5-449E-93DC-333E616C144E}" dt="2021-09-24T04:25:20.222" v="116" actId="255"/>
          <ac:spMkLst>
            <pc:docMk/>
            <pc:sldMk cId="2304964118" sldId="325"/>
            <ac:spMk id="4" creationId="{6D477144-87C5-477D-9FAA-6E5C9653C69F}"/>
          </ac:spMkLst>
        </pc:spChg>
        <pc:picChg chg="add mod">
          <ac:chgData name="Lucky Mishra" userId="b0060985c44069fe" providerId="LiveId" clId="{CE0A932F-4CE5-449E-93DC-333E616C144E}" dt="2021-09-24T04:16:44.809" v="14"/>
          <ac:picMkLst>
            <pc:docMk/>
            <pc:sldMk cId="2304964118" sldId="325"/>
            <ac:picMk id="5" creationId="{B73A556A-EF6E-4D34-B89C-1EF1BCB5D7F6}"/>
          </ac:picMkLst>
        </pc:picChg>
        <pc:picChg chg="del">
          <ac:chgData name="Lucky Mishra" userId="b0060985c44069fe" providerId="LiveId" clId="{CE0A932F-4CE5-449E-93DC-333E616C144E}" dt="2021-09-24T04:16:43.502" v="13" actId="478"/>
          <ac:picMkLst>
            <pc:docMk/>
            <pc:sldMk cId="2304964118" sldId="325"/>
            <ac:picMk id="6" creationId="{8E099C57-53D2-46E5-A15B-A6E4545E2478}"/>
          </ac:picMkLst>
        </pc:picChg>
      </pc:sldChg>
      <pc:sldChg chg="del">
        <pc:chgData name="Lucky Mishra" userId="b0060985c44069fe" providerId="LiveId" clId="{CE0A932F-4CE5-449E-93DC-333E616C144E}" dt="2021-09-24T04:20:36.602" v="67" actId="47"/>
        <pc:sldMkLst>
          <pc:docMk/>
          <pc:sldMk cId="4252364367" sldId="326"/>
        </pc:sldMkLst>
      </pc:sldChg>
      <pc:sldChg chg="addSp delSp modSp mod">
        <pc:chgData name="Lucky Mishra" userId="b0060985c44069fe" providerId="LiveId" clId="{CE0A932F-4CE5-449E-93DC-333E616C144E}" dt="2021-09-24T04:28:49.766" v="138" actId="255"/>
        <pc:sldMkLst>
          <pc:docMk/>
          <pc:sldMk cId="2736924652" sldId="327"/>
        </pc:sldMkLst>
        <pc:spChg chg="mod">
          <ac:chgData name="Lucky Mishra" userId="b0060985c44069fe" providerId="LiveId" clId="{CE0A932F-4CE5-449E-93DC-333E616C144E}" dt="2021-09-24T04:28:49.766" v="138" actId="255"/>
          <ac:spMkLst>
            <pc:docMk/>
            <pc:sldMk cId="2736924652" sldId="327"/>
            <ac:spMk id="2" creationId="{1DB9E9C5-541C-4958-8DB6-F185AA9EBDCD}"/>
          </ac:spMkLst>
        </pc:spChg>
        <pc:picChg chg="del">
          <ac:chgData name="Lucky Mishra" userId="b0060985c44069fe" providerId="LiveId" clId="{CE0A932F-4CE5-449E-93DC-333E616C144E}" dt="2021-09-24T04:21:04.495" v="72" actId="478"/>
          <ac:picMkLst>
            <pc:docMk/>
            <pc:sldMk cId="2736924652" sldId="327"/>
            <ac:picMk id="5" creationId="{CE0A00B1-18DC-49CE-A18D-BE35C87F3E30}"/>
          </ac:picMkLst>
        </pc:picChg>
        <pc:picChg chg="add mod">
          <ac:chgData name="Lucky Mishra" userId="b0060985c44069fe" providerId="LiveId" clId="{CE0A932F-4CE5-449E-93DC-333E616C144E}" dt="2021-09-24T04:21:05.863" v="73"/>
          <ac:picMkLst>
            <pc:docMk/>
            <pc:sldMk cId="2736924652" sldId="327"/>
            <ac:picMk id="6" creationId="{653BB31F-3607-4CA3-B86D-EC15AD78FF24}"/>
          </ac:picMkLst>
        </pc:picChg>
      </pc:sldChg>
      <pc:sldChg chg="new del">
        <pc:chgData name="Lucky Mishra" userId="b0060985c44069fe" providerId="LiveId" clId="{CE0A932F-4CE5-449E-93DC-333E616C144E}" dt="2021-09-24T04:30:04.232" v="144" actId="680"/>
        <pc:sldMkLst>
          <pc:docMk/>
          <pc:sldMk cId="1918965953" sldId="328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17T14:16:06.087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1 1 24575,'0'0'-8191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232459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65507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31024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81069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360640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792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55101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376716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16059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056679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401818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976097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818621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49266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24939-C8D3-44BE-AB27-9F71E2EC1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F8EE40-450F-4FC7-AAA2-780E980A87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FD41AE-ECD0-4E0B-8E93-28AB1A92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12/20/2021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8430D-EEBD-4E75-A817-7E60D3ED5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C24216-ABFB-47EF-8781-7EDF41826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67749659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9F583-BF94-4799-AA30-1699C2B47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24B9AA-4B74-40C5-AF35-FC77D4CAD0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8E93F5-7949-4EB1-870C-68D7A7E99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4E5A7-FCA1-46C6-BAFA-B8CE3F683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8BFE8-DD90-4771-A2C8-A4F394FD4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032716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058D63-002E-42EA-85AD-749F241092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206D02-D39C-4C42-8F49-6A9A4DD4C7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7F9054-33AD-4066-AB28-99394BCE9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B002A-61F8-42A1-A230-B076223C9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883321-DCF4-44F5-A76C-9D849ECFA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7767867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72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ECAF6-B361-4CE6-ADC6-A046C39F7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95B84-B173-4997-A479-89519C469F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A8FF70-3AAF-48E9-B3BF-A04023678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66F9EB-E87B-4427-BD40-D9F254500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071B6-C6E1-4EF0-B04E-A88F6B48E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69998580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965D6-E996-401D-A9EC-561358537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A70FA-64F4-43CF-92EE-F7534165D4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3D759-82D6-45D1-940F-C0E3E8B25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12/20/2021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70ADD-C433-481D-8CA3-970B8709A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BBB67-529A-4722-A8AB-A39B92503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54669562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D426B-773E-4857-898B-C664C88AF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39826-A1AC-42FB-9B09-6527B6C71A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A8FD7F-5E57-4122-BDEB-EEACA688FF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C485C2-0109-4C08-9174-E20FE629E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12/20/2021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8CB0CD-273D-40C7-A995-842D7AB99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FB7A0E-68BD-4ECF-B95F-C4CF70780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1526937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64FFF-9D10-4A8B-93C9-0B47D6A92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180496-8A02-421C-B6BB-D4F2700E1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1D72EB-D601-41C2-953B-B4AE1CBE3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9B3719-41CC-4D63-9329-7FE58B4FED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B0C208-FFD1-4474-A46A-1C3186F324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22EA6D-9C62-43A9-8085-1219535EB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12/20/2021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431B40-8FDB-4313-B063-CC2018BAF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590519-C42C-433E-9392-C33DAAC95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2878644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843B1-6A4A-4B35-A331-E878AE295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3634C4-8999-433E-A76B-1AAD937AA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12/20/2021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0D831D-2106-4427-AC1F-56788E5A3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06F88C-D503-4E71-96E6-A8319CD4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0585256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FE6CFC-C1F9-4DA1-80F9-EEEDC4849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12/20/2021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39BD00-4254-406F-BEF1-EC5E6081C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ACACB6-A86C-4D3A-9D23-870AD2CB4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8313816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4238C-BB15-4496-BCF9-128B63FC6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C0137-A911-441C-91B1-FFB371ED0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4F10E1-3DD6-4292-A0CB-0D440E396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32FDF2-F12F-4D22-AC2A-CFCAAB008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12/20/2021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6231C2-3F1A-4D15-AE4F-A921BCEDF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9AB780-43AF-4A05-8D55-8860B58D0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4143782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9D0C1-9673-4F24-893B-B392901A9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555910-99E9-4E88-9B4F-C7A5DB2811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854E3-7981-4813-9ABF-C4586A2D8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059B09-8D20-40C3-8315-2997F0D99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12/20/2021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E67A44-A349-4087-8869-58E5590BA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2FC95-55BC-4D3A-8822-33B6135D2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1555971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B085C6-82BF-4807-B1CD-9D4925BE9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D70F0-90B6-45A3-AD00-D3EBC44B0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C322F-37B9-498C-B853-36B769CE66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12/20/2021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A9D738-AE8E-4F53-9B77-12782FE7F5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424340-49A9-4CD9-B8E1-8B16C0AE16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26063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  <p:sldLayoutId id="2147483906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4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5.xm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6.xml"/><Relationship Id="rId4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7.xml"/><Relationship Id="rId4" Type="http://schemas.openxmlformats.org/officeDocument/2006/relationships/image" Target="../media/image2.png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8.xml"/><Relationship Id="rId4" Type="http://schemas.openxmlformats.org/officeDocument/2006/relationships/image" Target="../media/image2.png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ENTREPRENEURIAL OPPORTUNITIES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BUSINESS OPPORTUNITIES</a:t>
            </a: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(ENTREPRENEURSHIP)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NUMBER:1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 ENTREPRENEURIAL                         OPPORTUNITIES</a:t>
            </a:r>
            <a:endParaRPr b="1" dirty="0"/>
          </a:p>
        </p:txBody>
      </p:sp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F99539D0-4B00-4C31-A5F5-AA7508907215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9A626-D3B7-4818-8A90-55C334D1B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ASSIGNMENT</a:t>
            </a:r>
            <a:endParaRPr lang="en-IN" sz="2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355A7F-DCE7-4528-862C-8A049B0AD3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What is a business opportunity?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involved in the process of sensing entrepreneurial opportunity?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State the different stages of an ‘enterprise process’ with diagram.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Discuss the elements of business opportunity?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86C3EB5A-EDBE-4A2B-A92C-6B75C9B3CFB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9955" y="7171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995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471309A8-8DA0-4132-8471-3532E3A4365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451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ENTREPRENEURIAL OPPORTUNITIES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ENVIRONMENT SCANNING</a:t>
            </a: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(ENTREPRENEURSHIP)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NUMBER:1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 ENTREPRENEURIAL                         OPPORTUNITIES</a:t>
            </a:r>
            <a:endParaRPr b="1" dirty="0"/>
          </a:p>
        </p:txBody>
      </p:sp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CF7CE3B7-4240-4AD0-B48B-64E41B0DBF67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9419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128E2-D043-46AF-B651-9ACEF2A88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LEARNING OUTCOMES</a:t>
            </a:r>
            <a:endParaRPr lang="en-IN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218ED-7F34-4417-B020-56B4E4A99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15000"/>
              </a:lnSpc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Give the meaning of environment scanning.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To understand the need to scan the environment.</a:t>
            </a:r>
            <a:endParaRPr lang="en-IN"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0FBE64FD-8582-4D60-A51C-E134E7E57B6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25675" y="1195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3100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1701" y="422165"/>
            <a:ext cx="3523182" cy="5727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sz="22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ENVIRONMENT SCANNING</a:t>
            </a:r>
            <a:endParaRPr lang="en-IN" sz="22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  Environment scanning means careful monitoring of an organization’s internal and external environment for detecting early signs of opportunities and threats that may influence its current and future plan. </a:t>
            </a:r>
          </a:p>
          <a:p>
            <a:pPr>
              <a:lnSpc>
                <a:spcPct val="150000"/>
              </a:lnSpc>
              <a:buNone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  ‘If you don’t adapt, you don’t endure.</a:t>
            </a:r>
          </a:p>
          <a:p>
            <a:pPr>
              <a:lnSpc>
                <a:spcPct val="150000"/>
              </a:lnSpc>
              <a:buNone/>
            </a:pPr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IMPORTANCE :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Identification of opportunities to get first movers advantage.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Formulation of strategies and policies.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Tapping useful resources.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Better performance.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Sensitization of entrepreneurs to cope up with rapid changes.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Image building</a:t>
            </a:r>
          </a:p>
          <a:p>
            <a:pPr>
              <a:buNone/>
            </a:pPr>
            <a:endParaRPr lang="en-US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IN" b="1" i="1" strike="sngStrike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3C6667DA-174A-4493-9D9E-CC10C72D733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335" y="116227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445025"/>
            <a:ext cx="5613239" cy="5727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sz="24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ENVIRONMENT ANALYSIS</a:t>
            </a:r>
            <a:endParaRPr lang="en-IN" sz="24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4244" y="1152475"/>
            <a:ext cx="8520600" cy="3416400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The process of monitoring the economic and non- economic environment ,to determine the opportunities and threats to an organization.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This analysis involves: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Data collection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Information processing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Forecasting to provide developing goals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Strategies for business survival.      </a:t>
            </a:r>
            <a:endParaRPr lang="en-IN" sz="14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645091F7-5EA7-4995-AC5A-BAD5D5B355B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1195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SOURCES OF INFORMATION</a:t>
            </a:r>
            <a:br>
              <a:rPr lang="en-US" sz="2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2400" dirty="0"/>
            </a:br>
            <a:r>
              <a:rPr lang="en-US" dirty="0"/>
              <a:t> 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Verbal information from customers, wholesalers, retailers, distributors, etc.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Records of companies.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Government publications.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Publications by financial institution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Formal studies conducted by strategic planners.</a:t>
            </a:r>
            <a:endParaRPr lang="en-IN" sz="14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4458702F-5ABC-4897-8AB3-CF0CA84CE41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0915" y="7171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193D4-B16C-4A59-BE24-805C2BA7B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ASSIGNMENT</a:t>
            </a:r>
            <a:endParaRPr lang="en-IN" sz="24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C7B52B-6414-4DE8-9F29-1C4733C063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What is the purpose to scan the environment?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‘Sensitivity to environmental factors is essential for an entrepreneur’. In the light of this statement explain the importance of environment scanning.</a:t>
            </a:r>
          </a:p>
          <a:p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State  the different sources of information?</a:t>
            </a: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F6F0D5FE-1854-437C-9940-8708CACF757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25675" y="1195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7474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8A6D5314-8CE8-4C5D-86A9-7DFC8480327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3761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ENTREPRENEURIAL OPPORTUNITIES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4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SWOT ANALYSIS, ENVIRONMENTAL FACTOR</a:t>
            </a:r>
            <a:endParaRPr sz="240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(ENTREPRENEURSHIP)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NUMBER:1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 ENTREPRENEURIAL                         OPPORTUNITIES</a:t>
            </a:r>
            <a:endParaRPr b="1" dirty="0"/>
          </a:p>
        </p:txBody>
      </p:sp>
      <p:pic>
        <p:nvPicPr>
          <p:cNvPr id="8" name="Google Shape;55;p13">
            <a:extLst>
              <a:ext uri="{FF2B5EF4-FFF2-40B4-BE49-F238E27FC236}">
                <a16:creationId xmlns:a16="http://schemas.microsoft.com/office/drawing/2014/main" id="{78DC4825-DD40-4C3D-BDC6-0B58D00D1A05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7898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74667-FED7-4346-AEDF-D326286B0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LEARNING OUTCOMES</a:t>
            </a:r>
            <a:endParaRPr lang="en-IN" sz="2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F4CE5-2559-4AB1-BC52-EE9EAE330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15000"/>
              </a:lnSpc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Understand the concepts and elements of business opportunity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Understand the process involved in sensing opportunity.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They will be able to analyse various factors responsible for sensing the opportunities. </a:t>
            </a:r>
            <a:endParaRPr lang="en-IN"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1E10E557-A5A5-42A3-97A5-2CF8A766175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25675" y="1195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7082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F05B6-89C0-4C33-80AB-395A67055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LEARNING OUTCOMES</a:t>
            </a:r>
            <a:endParaRPr lang="en-IN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E5A20-C0CB-4A85-ADB2-79BB4BF4B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15000"/>
              </a:lnSpc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Enlist the various factors affecting the business environment.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Understand the need for SWOT analysis.</a:t>
            </a:r>
            <a:endParaRPr lang="en-IN"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08CAE64C-B687-4F7E-91D6-AEF55DFBDA6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25675" y="1195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589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SWOT ANALYSIS</a:t>
            </a:r>
            <a:endParaRPr lang="en-IN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S           _        Strength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W         _        Weakness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O          _        Opportunities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T          _         Threat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SWOT analysis helps an entrepreneur to decide on a particular opportunity keeping in view his strengths and weaknesses (internal analysis) and the opportunities and threats (external analysis) in the market.</a:t>
            </a:r>
          </a:p>
          <a:p>
            <a:pPr>
              <a:buNone/>
            </a:pPr>
            <a:endParaRPr lang="en-IN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B2116A12-7B22-47DC-8938-13D8123D3E5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02815" y="167288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ENVIRONMENTAL   FACTORS</a:t>
            </a:r>
            <a:endParaRPr lang="en-IN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These factors refers to the various forces within which various small, medium and large enterprises operate.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Business environment is classified into two parts: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Internal environment:  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External environment</a:t>
            </a:r>
            <a:endParaRPr lang="en-IN" sz="14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FB1CF3E4-D791-42E4-9BA4-617A9A261A7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0915" y="7171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 ENVIRONMENT</a:t>
            </a:r>
            <a:endParaRPr lang="en-IN" sz="24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It includes the specific elements: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Suppliers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Customers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Intermediaries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Competitors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General public</a:t>
            </a:r>
          </a:p>
          <a:p>
            <a:endParaRPr lang="en-IN" dirty="0"/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3578C308-05E7-47F1-8A89-E42DB362065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10435" y="38108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F3CE4-47AE-4BF4-B041-D4981BCA4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ASSIGNMENT</a:t>
            </a:r>
            <a:endParaRPr lang="en-IN" sz="2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AC5496-3EC9-4F8C-9C1B-A9776CD395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What is environmental factor? State the classification of business environment.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What is micro environment? 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Explain the elements of micro environment factors.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7C14BFC7-4485-4F77-9737-9E77CC2FAA4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18055" y="61028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9980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469F5D8F-F269-495C-BB8E-C7F12B9AE8B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8004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ENTREPRENEURIAL OPPORTUNITIES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dirty="0">
                <a:latin typeface="Calibri"/>
                <a:ea typeface="Calibri"/>
                <a:cs typeface="Calibri"/>
                <a:sym typeface="Calibri"/>
              </a:rPr>
              <a:t>PROBLEM IDENTIFICATION, IDEA GENERATION</a:t>
            </a: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(ENTREPRENEURSHIP)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NUMBER:1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 ENTREPRENEURIAL                         OPPORTUNITIES</a:t>
            </a:r>
            <a:endParaRPr b="1" dirty="0"/>
          </a:p>
        </p:txBody>
      </p:sp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AC93E560-D1B4-4064-91F0-1ABFFB36AF0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23847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C4B12-8F83-4D45-9474-F5E5C068E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LEARNING OUTCOMES</a:t>
            </a:r>
            <a:endParaRPr lang="en-IN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9D337-1425-4911-8509-C60516FB1E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15000"/>
              </a:lnSpc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Enlist the various macro-environmental factors affecting the business environment.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Understand problem identification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Meaning of idea generation.</a:t>
            </a:r>
            <a:endParaRPr lang="en-IN"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89976E1D-1F78-4639-AB83-A7FF876B48A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25675" y="1195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9275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MACRO ENVIRONMENT</a:t>
            </a:r>
            <a:endParaRPr lang="en-IN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These are the factors which affect the industry as a whole.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The following are some PESTEL factors: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Political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Economic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Social/ cultural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Technological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Ecological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Legal</a:t>
            </a:r>
            <a:endParaRPr lang="en-IN" sz="14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50A66080-46A2-41C1-9BB7-180B48E41BB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96135" y="10875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entrepreneurship class 12 CHAPTER 1">
            <a:extLst>
              <a:ext uri="{FF2B5EF4-FFF2-40B4-BE49-F238E27FC236}">
                <a16:creationId xmlns:a16="http://schemas.microsoft.com/office/drawing/2014/main" id="{E9FF0FB6-E573-4159-B892-C369E8ACBD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94012"/>
            <a:ext cx="6957059" cy="355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84F2FE57-B790-4D33-87C4-8639CF65C0B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9475" y="1116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5845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430A4E-3158-4E50-9F42-E9BB702DC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ENTREPRENEUR, ENTREPRENEURSHIP, ENTERPRISE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23233C-7F4C-4FE8-9BDE-3C772AA31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126" y="1198863"/>
            <a:ext cx="8736148" cy="3842048"/>
          </a:xfrm>
        </p:spPr>
        <p:txBody>
          <a:bodyPr/>
          <a:lstStyle/>
          <a:p>
            <a:pPr marL="114300" indent="0">
              <a:buNone/>
            </a:pPr>
            <a:r>
              <a:rPr lang="en-IN" dirty="0"/>
              <a:t>ENTREPRENEUR            ENTREPRENEURSHIP                     ENTERPRISE</a:t>
            </a:r>
          </a:p>
          <a:p>
            <a:pPr marL="114300" indent="0">
              <a:buNone/>
            </a:pPr>
            <a:r>
              <a:rPr lang="en-IN" dirty="0"/>
              <a:t>   </a:t>
            </a:r>
          </a:p>
          <a:p>
            <a:pPr marL="114300" indent="0">
              <a:buNone/>
            </a:pPr>
            <a:endParaRPr lang="en-IN" dirty="0"/>
          </a:p>
          <a:p>
            <a:pPr marL="114300" indent="0">
              <a:buNone/>
            </a:pPr>
            <a:endParaRPr lang="en-IN" dirty="0"/>
          </a:p>
          <a:p>
            <a:pPr marL="114300" indent="0">
              <a:buNone/>
            </a:pPr>
            <a:r>
              <a:rPr lang="en-IN" dirty="0"/>
              <a:t>    PERSON                       PROCESS OR ACTION                     OUTCOME</a:t>
            </a:r>
          </a:p>
        </p:txBody>
      </p:sp>
      <p:pic>
        <p:nvPicPr>
          <p:cNvPr id="9" name="Google Shape;55;p13">
            <a:extLst>
              <a:ext uri="{FF2B5EF4-FFF2-40B4-BE49-F238E27FC236}">
                <a16:creationId xmlns:a16="http://schemas.microsoft.com/office/drawing/2014/main" id="{F6D076B9-BF95-4927-B44B-5297F664C0C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49540" y="77913"/>
            <a:ext cx="1303020" cy="73422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8FD147B-F812-4F47-9AD5-A46834CFFDC5}"/>
              </a:ext>
            </a:extLst>
          </p:cNvPr>
          <p:cNvCxnSpPr/>
          <p:nvPr/>
        </p:nvCxnSpPr>
        <p:spPr>
          <a:xfrm>
            <a:off x="2110740" y="1463040"/>
            <a:ext cx="5867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775BE4E-47B1-431A-94EB-F80F8B2F1D8C}"/>
              </a:ext>
            </a:extLst>
          </p:cNvPr>
          <p:cNvCxnSpPr/>
          <p:nvPr/>
        </p:nvCxnSpPr>
        <p:spPr>
          <a:xfrm>
            <a:off x="5044440" y="1463040"/>
            <a:ext cx="10591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024E8AF-110B-4502-AF8B-F11DCE5D9C45}"/>
              </a:ext>
            </a:extLst>
          </p:cNvPr>
          <p:cNvCxnSpPr/>
          <p:nvPr/>
        </p:nvCxnSpPr>
        <p:spPr>
          <a:xfrm>
            <a:off x="906780" y="1684020"/>
            <a:ext cx="0" cy="1028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ADE029F-7409-4CA3-AA76-1C26EC8F38D2}"/>
              </a:ext>
            </a:extLst>
          </p:cNvPr>
          <p:cNvCxnSpPr/>
          <p:nvPr/>
        </p:nvCxnSpPr>
        <p:spPr>
          <a:xfrm>
            <a:off x="3596640" y="1684020"/>
            <a:ext cx="0" cy="8877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C9F5B1C-87AC-4F09-8562-1893A44587BC}"/>
              </a:ext>
            </a:extLst>
          </p:cNvPr>
          <p:cNvCxnSpPr/>
          <p:nvPr/>
        </p:nvCxnSpPr>
        <p:spPr>
          <a:xfrm>
            <a:off x="6880860" y="1684020"/>
            <a:ext cx="0" cy="10972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8980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PROBLEM  IDENTIFICATION</a:t>
            </a:r>
            <a:endParaRPr lang="en-IN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>
                <a:latin typeface="Calibri" pitchFamily="34" charset="0"/>
                <a:cs typeface="Calibri" pitchFamily="34" charset="0"/>
              </a:rPr>
              <a:t>Road block    -   that needs a solution.</a:t>
            </a:r>
          </a:p>
          <a:p>
            <a:r>
              <a:rPr lang="en-US" sz="1400" u="sng" dirty="0">
                <a:latin typeface="Calibri" pitchFamily="34" charset="0"/>
                <a:cs typeface="Calibri" pitchFamily="34" charset="0"/>
              </a:rPr>
              <a:t>OBJECTIVES</a:t>
            </a:r>
          </a:p>
          <a:p>
            <a:pPr>
              <a:buFont typeface="Wingdings" pitchFamily="2" charset="2"/>
              <a:buChar char="Ø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Clearly state the problem</a:t>
            </a:r>
          </a:p>
          <a:p>
            <a:pPr>
              <a:buFont typeface="Wingdings" pitchFamily="2" charset="2"/>
              <a:buChar char="Ø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Identify the target group</a:t>
            </a:r>
          </a:p>
          <a:p>
            <a:pPr>
              <a:buFont typeface="Wingdings" pitchFamily="2" charset="2"/>
              <a:buChar char="Ø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Acceptability of the solution.</a:t>
            </a:r>
          </a:p>
          <a:p>
            <a:endParaRPr lang="en-IN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1000B7C0-E166-4115-8363-DBC3810EF27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95195" y="7171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USES OF PROBLEM IDENTIFICATION</a:t>
            </a:r>
            <a:endParaRPr lang="en-IN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New product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Understanding the market needs and problem.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Creative.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Employment generation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National income.</a:t>
            </a:r>
            <a:endParaRPr lang="en-IN" sz="14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8C15C92E-6CDB-4F9F-92BF-79DDE61164E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88515" y="7171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IDEA GENERATION</a:t>
            </a:r>
            <a:endParaRPr lang="en-IN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Process of creating, developing and communicating ideas which are abstract, concrete or visual.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Business ideas are an outcome of: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Careful analysis of market trends.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Careful analysis of consumer needs.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Discovery through accident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Exploring the ways of getting ideas.</a:t>
            </a:r>
            <a:endParaRPr lang="en-IN" sz="14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07C3D294-37DF-46A1-ADEA-D661AB9F7E1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96135" y="4337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EB4F9-4B06-4EBD-A7C0-E2B9087A9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ASSIGNMENT</a:t>
            </a:r>
            <a:endParaRPr lang="en-IN" sz="2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689E1C-9B95-4C04-BF0C-8CF17DF85F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What is PESTEL model? Explain it.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State the objectives of problem identification.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What is idea generation?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1250ED63-D385-4570-A506-FB7E98A456F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97894" y="7171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3928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664ED42E-2E4F-47AD-84F6-CF8D6CECB55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6595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2126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ENTREPRENEURIAL OPPORTUNITIES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IDEA FIELDS</a:t>
            </a:r>
            <a:endParaRPr sz="24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(ENTREPRENEURSHIP)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NUMBER:1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 ENTREPRENEURIAL                         OPPORTUNITIES</a:t>
            </a:r>
            <a:endParaRPr b="1" dirty="0"/>
          </a:p>
        </p:txBody>
      </p:sp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8ED18140-15D7-4910-B442-158BABF5CA6B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652601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7DE2C-02B6-40E6-922E-1593AD6DE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LEARNING OUTCOMES</a:t>
            </a:r>
            <a:endParaRPr lang="en-IN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EA2C3-70B3-41D0-8A44-47A954208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15000"/>
              </a:lnSpc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Understand the different fields of ideas.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Enlist the various sources of idea fields.</a:t>
            </a:r>
            <a:endParaRPr lang="en-IN"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5BD34650-D1F6-471C-A267-2808D9C8E35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25675" y="1195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6736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IDEA FIELDS</a:t>
            </a:r>
            <a:endParaRPr lang="en-IN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Convenient frames of reference for streamlining the process of generation of ideas.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The process of generation of ideas can be streamlined  by developing an awareness for different idea fields.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Helps in enlarging the scope of thinking and also gives the entrepreneur with the benefit of structuring ideas based on convenient frames of reference.</a:t>
            </a:r>
            <a:endParaRPr lang="en-IN" sz="14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B0A60AC8-D9E2-444A-936C-7C6746734A9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7171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SOURCES OF IDEA FIELDS</a:t>
            </a:r>
            <a:endParaRPr lang="en-IN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Natural resources – agriculture, horticulture, forest, animal husbandry etc.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Existing product or service.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Market or Demand driven ideas.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Trading related ideas.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Service sector related ideas.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Creative efforts.</a:t>
            </a:r>
            <a:endParaRPr lang="en-IN" sz="14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ED558BD0-0C0A-4DBF-B21E-392E2A80FA7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25675" y="7171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6215E-AA07-4DB6-85CA-AD5A7D9AD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ASSIGNMENT</a:t>
            </a:r>
            <a:endParaRPr lang="en-IN" sz="2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EC030B-0777-46EA-AA46-4981EB5D7C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What is idea fields?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State the different sources of idea fields with examples.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DC55236A-3811-4301-946B-69EB24FBC37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6155" y="8595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2436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BUSINESS OPPORTUNITY</a:t>
            </a:r>
            <a:endParaRPr lang="en-IN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072280"/>
            <a:ext cx="8520600" cy="3864802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It is an economic idea which can be implemented to create an enterprise  and earn profits.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ELEMENTS OF BUSINESS OPPORTUNITY</a:t>
            </a:r>
          </a:p>
          <a:p>
            <a:pPr>
              <a:buFont typeface="Wingdings" pitchFamily="2" charset="2"/>
              <a:buChar char="§"/>
            </a:pP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AAC0622C-B611-4C8C-97FD-B3246121715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26615" y="13908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FC0E0DE8-B1A5-4B8F-9B23-DBD27C2EB292}"/>
              </a:ext>
            </a:extLst>
          </p:cNvPr>
          <p:cNvSpPr/>
          <p:nvPr/>
        </p:nvSpPr>
        <p:spPr>
          <a:xfrm>
            <a:off x="944880" y="2948940"/>
            <a:ext cx="1775460" cy="17495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Assured market scope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59EEA0F-204B-4D89-BF6E-7E9D00E7066E}"/>
              </a:ext>
            </a:extLst>
          </p:cNvPr>
          <p:cNvSpPr/>
          <p:nvPr/>
        </p:nvSpPr>
        <p:spPr>
          <a:xfrm>
            <a:off x="2484120" y="2948941"/>
            <a:ext cx="1882140" cy="18040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Attractive rate of return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6D12B6A-BD0A-4457-9F07-B14854F1F1BB}"/>
              </a:ext>
            </a:extLst>
          </p:cNvPr>
          <p:cNvSpPr/>
          <p:nvPr/>
        </p:nvSpPr>
        <p:spPr>
          <a:xfrm>
            <a:off x="4198620" y="2948940"/>
            <a:ext cx="1706880" cy="18040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Practicability of the idea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AAB2907-9615-46BA-B91C-5BBC0F671631}"/>
              </a:ext>
            </a:extLst>
          </p:cNvPr>
          <p:cNvSpPr/>
          <p:nvPr/>
        </p:nvSpPr>
        <p:spPr>
          <a:xfrm>
            <a:off x="5760720" y="2948939"/>
            <a:ext cx="1524000" cy="17495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Competency to encash it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5C04135-3B49-42DB-854B-F59B7FA9A5FC}"/>
              </a:ext>
            </a:extLst>
          </p:cNvPr>
          <p:cNvSpPr/>
          <p:nvPr/>
        </p:nvSpPr>
        <p:spPr>
          <a:xfrm>
            <a:off x="7162800" y="2948938"/>
            <a:ext cx="1516380" cy="16764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Future growth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F9D7B4FE-CDCE-4424-BE3B-F112E2E8342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735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1032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ENTREPRENEURIAL OPPORTUNITIES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dirty="0">
                <a:latin typeface="Calibri"/>
                <a:ea typeface="Calibri"/>
                <a:cs typeface="Calibri"/>
                <a:sym typeface="Calibri"/>
              </a:rPr>
              <a:t>PRODUCT IDENTIFICATION, MARKET ASSESSMENT</a:t>
            </a: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(ENTREPRENEURSHIP)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NUMBER:1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 ENTREPRENEURIAL                         OPPORTUNITIES</a:t>
            </a:r>
            <a:endParaRPr b="1" dirty="0"/>
          </a:p>
        </p:txBody>
      </p:sp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B0AB8195-CB2D-48C4-8C50-97F2F59364D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858766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8719-B2B7-4335-A79E-04CBA4A6B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LEARNING OUTCOMES</a:t>
            </a:r>
            <a:endParaRPr lang="en-IN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49F1E-F2E9-4809-BB4A-B9DA6450D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15000"/>
              </a:lnSpc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To understand the idea and opportunity assessment.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To understand the concept of market assessment.</a:t>
            </a:r>
            <a:endParaRPr lang="en-IN"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3F179E7C-2D52-4925-A616-3B857C2A8A6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25675" y="1195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523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9E9C5-541C-4958-8DB6-F185AA9EB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PRODUCT  IDENTIFICATION</a:t>
            </a:r>
            <a:endParaRPr lang="en-IN" sz="22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875BDF-9264-407B-AB6C-14186FCFB5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1240" y="1161999"/>
            <a:ext cx="8520600" cy="3572985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An idea should lead to An idea should lead to a definite product.</a:t>
            </a:r>
          </a:p>
        </p:txBody>
      </p:sp>
      <p:pic>
        <p:nvPicPr>
          <p:cNvPr id="6146" name="Picture 2" descr="Image result for entrepreneurship class 12 CHAPTER 1">
            <a:extLst>
              <a:ext uri="{FF2B5EF4-FFF2-40B4-BE49-F238E27FC236}">
                <a16:creationId xmlns:a16="http://schemas.microsoft.com/office/drawing/2014/main" id="{AC273144-FA67-4229-A9B7-154EC433DB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41" y="2057400"/>
            <a:ext cx="4053840" cy="1798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653BB31F-3607-4CA3-B86D-EC15AD78FF2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95195" y="35136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6924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IDEA AND OPPORTUNITY ASSESSMENT</a:t>
            </a:r>
            <a:endParaRPr lang="en-IN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Product identification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Application and use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Level of operation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Cost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Competition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Technical complexity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Annual turnover and profit margin.</a:t>
            </a:r>
            <a:endParaRPr lang="en-IN" sz="14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C0951CE1-2E51-4812-ADBF-C3CED7FC07F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25675" y="7171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MARKET  ASSESSMENT</a:t>
            </a:r>
            <a:endParaRPr lang="en-IN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Demand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Supply and nature of competition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Cost and price of product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Project innovation and change</a:t>
            </a:r>
          </a:p>
          <a:p>
            <a:pPr>
              <a:buNone/>
            </a:pPr>
            <a:endParaRPr lang="en-IN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3DC5369B-F5E3-4791-932D-66DC25BAA7C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6155" y="7171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29D70-C21E-4E83-8A80-319438774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ASSIGNMENT</a:t>
            </a:r>
            <a:endParaRPr lang="en-IN" sz="2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D904E7-AA44-48CA-872E-4C3363AFA4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an entrepreneur has to keep in mind while assessing the market?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Outline the process of investigation of ideas for its opportunity assessment.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4FFF37EB-B723-4E9C-BAB3-29D94C70F72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0915" y="7171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200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F4F83912-90C1-4B05-BC34-092EB38E29D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2030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ENTREPRENEURIAL OPPORTUNITIES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dirty="0">
                <a:latin typeface="Calibri"/>
                <a:ea typeface="Calibri"/>
                <a:cs typeface="Calibri"/>
                <a:sym typeface="Calibri"/>
              </a:rPr>
              <a:t>TREND SPOTTING, CREATIVITY</a:t>
            </a: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(ENTREPRENEURSHIP)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NUMBER:1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 ENTREPRENEURIAL                         OPPORTUNITIES</a:t>
            </a:r>
            <a:endParaRPr b="1" dirty="0"/>
          </a:p>
        </p:txBody>
      </p:sp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9CCC82AA-7082-490A-B49C-AE6EF304789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326029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8AFAB-6657-4A78-8428-04DC06F8F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LEARNING OUTCOMES</a:t>
            </a:r>
            <a:endParaRPr lang="en-IN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C22B2-D057-4AD5-A0BB-686B455E73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15000"/>
              </a:lnSpc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Identify the different ways of spotting trends.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To understand the process of creativity.</a:t>
            </a:r>
            <a:endParaRPr lang="en-IN"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3278BFBB-4299-4ACF-914A-01A67EE445F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25675" y="1195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7725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" sz="2200" b="1" i="0" u="none" strike="noStrike" cap="none" dirty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Arial"/>
              </a:rPr>
              <a:t>STAGES OF ENTERPRISE BUILDING PROCESS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" sz="2200" b="1" dirty="0">
              <a:solidFill>
                <a:srgbClr val="FF00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" sz="22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" sz="22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" sz="2200" b="1" dirty="0">
              <a:solidFill>
                <a:srgbClr val="FF00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" sz="22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" sz="2200" b="1" dirty="0">
              <a:solidFill>
                <a:srgbClr val="FF0000"/>
              </a:solidFill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50000"/>
              </a:lnSpc>
              <a:buSzPts val="1400"/>
              <a:buFont typeface="Wingdings" pitchFamily="2" charset="2"/>
              <a:buChar char="Ø"/>
            </a:pPr>
            <a:r>
              <a:rPr lang="en-US" sz="1400" dirty="0">
                <a:latin typeface="Calibri"/>
                <a:ea typeface="Calibri"/>
                <a:cs typeface="Calibri"/>
                <a:sym typeface="Calibri"/>
              </a:rPr>
              <a:t>Spotting an opportunity by analyzing the needs and problems of the society.</a:t>
            </a:r>
          </a:p>
          <a:p>
            <a:pPr lvl="0">
              <a:lnSpc>
                <a:spcPct val="150000"/>
              </a:lnSpc>
              <a:buSzPts val="1400"/>
              <a:buFont typeface="Wingdings" pitchFamily="2" charset="2"/>
              <a:buChar char="Ø"/>
            </a:pPr>
            <a:r>
              <a:rPr lang="en-US" sz="1400" dirty="0">
                <a:latin typeface="Calibri"/>
                <a:ea typeface="Calibri"/>
                <a:cs typeface="Calibri"/>
                <a:sym typeface="Calibri"/>
              </a:rPr>
              <a:t> Evaluating the ideas received from different sources to find a creative solution.</a:t>
            </a:r>
          </a:p>
          <a:p>
            <a:pPr lvl="0">
              <a:lnSpc>
                <a:spcPct val="150000"/>
              </a:lnSpc>
              <a:buSzPts val="1400"/>
              <a:buFont typeface="Wingdings" pitchFamily="2" charset="2"/>
              <a:buChar char="Ø"/>
            </a:pPr>
            <a:r>
              <a:rPr lang="en-US" sz="1400" dirty="0">
                <a:latin typeface="Calibri"/>
                <a:ea typeface="Calibri"/>
                <a:cs typeface="Calibri"/>
                <a:sym typeface="Calibri"/>
              </a:rPr>
              <a:t>Identifying a product or service through innovation.</a:t>
            </a:r>
          </a:p>
          <a:p>
            <a:pPr lvl="0">
              <a:lnSpc>
                <a:spcPct val="150000"/>
              </a:lnSpc>
              <a:buSzPts val="1400"/>
              <a:buFont typeface="Wingdings" pitchFamily="2" charset="2"/>
              <a:buChar char="Ø"/>
            </a:pPr>
            <a:r>
              <a:rPr lang="en-US" sz="1400" dirty="0">
                <a:latin typeface="Calibri"/>
                <a:ea typeface="Calibri"/>
                <a:cs typeface="Calibri"/>
                <a:sym typeface="Calibri"/>
              </a:rPr>
              <a:t>Setting up a project and nurturing it to success.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itchFamily="2" charset="2"/>
              <a:buChar char="Ø"/>
            </a:pPr>
            <a:endParaRPr sz="1800" b="0" i="0" u="none" strike="noStrike" cap="none" dirty="0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92F20CEB-DCFC-43A5-B122-271B3FD6238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56155" y="20432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TREND SPOTTING</a:t>
            </a:r>
            <a:endParaRPr lang="en-IN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Means identification of new trends.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This is of great help for the entrepreneur as it will help to come out with the products which are according to the trends of the market.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Ways of trend spotting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Read trends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Talk trends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Watch trends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Think trends</a:t>
            </a:r>
            <a:endParaRPr lang="en-IN" sz="14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BEB1B1E2-97C2-49F0-9B66-6CA4896107F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6155" y="167288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CREATIVITY</a:t>
            </a:r>
            <a:endParaRPr lang="en-IN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6470" y="1150875"/>
            <a:ext cx="8597705" cy="3428603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It is the first stage in the process of innovation which leads to discovery of opportunity and new venture creation.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CREATIVITY PROCESS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114300" indent="0">
              <a:lnSpc>
                <a:spcPct val="150000"/>
              </a:lnSpc>
              <a:buNone/>
            </a:pP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170" name="Picture 2" descr="Image result for creative process in entrepreneurship">
            <a:extLst>
              <a:ext uri="{FF2B5EF4-FFF2-40B4-BE49-F238E27FC236}">
                <a16:creationId xmlns:a16="http://schemas.microsoft.com/office/drawing/2014/main" id="{12F43F63-54EE-46EE-83B2-47A1B90973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876" y="2741134"/>
            <a:ext cx="7156247" cy="1047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5AA77582-10D7-4DB7-90D8-5AA138D89F6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18055" y="166488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48915-AD0E-4C89-B932-AD7D1C107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ASSIGNMENT</a:t>
            </a:r>
            <a:endParaRPr lang="en-IN" sz="2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E1768A-A41D-4C1F-AC08-5D4C6D62A4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What is the meaning of trend spotting?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What are the different ways in which trends can be spotted by an entrepreneur?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Explain creative process.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FDEFF515-9E3D-4D5C-8F1A-3ADDEF88FC7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11474" y="1195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0295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23AC39A8-9337-46A8-B2B8-22924F90509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06312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50543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ENTREPRENEURIAL OPPORTUNITIES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dirty="0">
                <a:latin typeface="Calibri"/>
                <a:ea typeface="Calibri"/>
                <a:cs typeface="Calibri"/>
                <a:sym typeface="Calibri"/>
              </a:rPr>
              <a:t>INNOVATION</a:t>
            </a: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(ENTREPRENEURSHIP)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NUMBER:1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 ENTREPRENEURIAL                         OPPORTUNITIES</a:t>
            </a:r>
            <a:endParaRPr b="1" dirty="0"/>
          </a:p>
        </p:txBody>
      </p:sp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F995ABE1-FF8F-4D32-A373-970E6794A4E2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476682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EAEEA-59E6-40B1-9E1E-B425F3673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LEARNING OUTCOMES</a:t>
            </a:r>
            <a:endParaRPr lang="en-IN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B36B1-C5E5-4A31-B344-4DA4A345E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15000"/>
              </a:lnSpc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Understand the concept of innovation.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Differentiate between the process of creativity and innovation.</a:t>
            </a:r>
            <a:endParaRPr lang="en-IN"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83DB72CC-F87F-44C8-BFEB-66C72516031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25675" y="1195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1729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INNOVATION</a:t>
            </a:r>
            <a:endParaRPr lang="en-IN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It is a process of entrepreneurship which involves the translation of a useful idea into an application which has a commercial value.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Innovation is required to work out analytically  the details of the enterprise, to develop marketing strategies, to organize finance and strategies operations.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ELEMENTS OF INNOVATION PROCESS.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Analytical planning involves: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Identifying the product or service features.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Design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Resources.              </a:t>
            </a:r>
            <a:endParaRPr lang="en-IN" sz="14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B429E7FD-3558-48B0-A9DF-403DE4B99E4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25675" y="119500"/>
            <a:ext cx="1232526" cy="6118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2D850E3-70C0-4A89-B63D-9FC437A3C5E2}"/>
              </a:ext>
            </a:extLst>
          </p:cNvPr>
          <p:cNvCxnSpPr/>
          <p:nvPr/>
        </p:nvCxnSpPr>
        <p:spPr>
          <a:xfrm>
            <a:off x="891540" y="3116580"/>
            <a:ext cx="20116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EC879801-E8CE-4FC2-A455-77C3601B5B33}"/>
                  </a:ext>
                </a:extLst>
              </p14:cNvPr>
              <p14:cNvContentPartPr/>
              <p14:nvPr/>
            </p14:nvContentPartPr>
            <p14:xfrm>
              <a:off x="-1311300" y="2430300"/>
              <a:ext cx="360" cy="3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EC879801-E8CE-4FC2-A455-77C3601B5B3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1319940" y="2421660"/>
                <a:ext cx="18000" cy="18000"/>
              </a:xfrm>
              <a:prstGeom prst="rect">
                <a:avLst/>
              </a:prstGeom>
            </p:spPr>
          </p:pic>
        </mc:Fallback>
      </mc:AlternateContent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0FF4E3B-92DF-41B6-9784-D6670D5460AF}"/>
              </a:ext>
            </a:extLst>
          </p:cNvPr>
          <p:cNvCxnSpPr/>
          <p:nvPr/>
        </p:nvCxnSpPr>
        <p:spPr>
          <a:xfrm>
            <a:off x="891540" y="3116580"/>
            <a:ext cx="944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ELEMENTS OF INNOVATION PROCESS</a:t>
            </a:r>
            <a:endParaRPr lang="en-IN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Resource organization involves: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Human resources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Material resources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Technology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Capital resources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Implementation involves: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Applying resources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Delivering results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Commercial application involves: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Provision of value to customers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Reward employees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Satisfy stakeholders</a:t>
            </a:r>
          </a:p>
          <a:p>
            <a:pPr>
              <a:buFont typeface="Wingdings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540F5424-1E5D-4C6F-AC8F-39A1B526DB8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0915" y="139087"/>
            <a:ext cx="1232526" cy="6118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5BECBC2-07EC-4C5A-A688-BF75E4F45EF1}"/>
              </a:ext>
            </a:extLst>
          </p:cNvPr>
          <p:cNvCxnSpPr/>
          <p:nvPr/>
        </p:nvCxnSpPr>
        <p:spPr>
          <a:xfrm>
            <a:off x="899160" y="1546860"/>
            <a:ext cx="2164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292D719-B47A-4308-915A-92640F6E7722}"/>
              </a:ext>
            </a:extLst>
          </p:cNvPr>
          <p:cNvCxnSpPr/>
          <p:nvPr/>
        </p:nvCxnSpPr>
        <p:spPr>
          <a:xfrm>
            <a:off x="899160" y="3124200"/>
            <a:ext cx="17678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A664CB-DE65-41A5-9121-CCDE7F0E59CC}"/>
              </a:ext>
            </a:extLst>
          </p:cNvPr>
          <p:cNvCxnSpPr/>
          <p:nvPr/>
        </p:nvCxnSpPr>
        <p:spPr>
          <a:xfrm>
            <a:off x="899160" y="4061460"/>
            <a:ext cx="23317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SELECTING THE RIGHT OPPORTUNITY</a:t>
            </a:r>
            <a:endParaRPr lang="en-IN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The entrepreneur should look into various factors deciding upon the opportunity.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Even if the opportunity looks promising, an entrepreneur should look into the environmental factors before choosing the best opportunity.</a:t>
            </a:r>
            <a:endParaRPr lang="en-IN" sz="14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54717C54-77F8-46D9-91F1-CCC27A08FD5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11474" y="1195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57DC3-5FC0-48AE-984F-9969FE77A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ASSIGNMENT</a:t>
            </a:r>
            <a:endParaRPr lang="en-IN" sz="2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584C11-B9E5-4549-9836-D30113DDD4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what is innovation?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State the elements of innovation process.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0CCA51B3-EFFE-4F0F-AB71-03DA0CFB0CA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11474" y="1413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0290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entrepreneurship class 12 CHAPTER 1">
            <a:extLst>
              <a:ext uri="{FF2B5EF4-FFF2-40B4-BE49-F238E27FC236}">
                <a16:creationId xmlns:a16="http://schemas.microsoft.com/office/drawing/2014/main" id="{6E1FBB6E-82BB-47F8-8C6B-F60FDBB637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" y="1471991"/>
            <a:ext cx="6447473" cy="1567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76C3B37B-05F4-41AC-98F1-68A59257528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1855" y="8119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902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81E55D5F-3F24-49FF-B752-2E29675AA1C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1474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  </a:t>
            </a:r>
            <a:r>
              <a:rPr lang="en" sz="2200" b="1" i="0" u="none" strike="noStrike" cap="none" dirty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Arial"/>
              </a:rPr>
              <a:t>PERCEIVING AND SENSING OPPORTUNITIES </a:t>
            </a:r>
            <a:endParaRPr sz="2200" b="1" i="0" u="none" strike="noStrike" cap="none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50000"/>
              </a:lnSpc>
              <a:buSzPts val="1400"/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Synthesizing the available information.</a:t>
            </a:r>
          </a:p>
          <a:p>
            <a:pPr lvl="0">
              <a:lnSpc>
                <a:spcPct val="150000"/>
              </a:lnSpc>
              <a:buSzPts val="1400"/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Analyze emerging patterns that escapes from the attention of other people.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US" sz="2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2CD1B013-AD64-4A13-8E98-442A5DE9E37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25675" y="20432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D477144-87C5-477D-9FAA-6E5C9653C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FACTORS INVOLVED IN SENSING OPPORTUNITIES</a:t>
            </a:r>
            <a:endParaRPr lang="en-IN" sz="2200" dirty="0"/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B73A556A-EF6E-4D34-B89C-1EF1BCB5D7F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64715" y="15905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DD06245-B1A7-4509-9776-972400EEB790}"/>
              </a:ext>
            </a:extLst>
          </p:cNvPr>
          <p:cNvSpPr/>
          <p:nvPr/>
        </p:nvSpPr>
        <p:spPr>
          <a:xfrm>
            <a:off x="487680" y="2913100"/>
            <a:ext cx="2080260" cy="8793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Factors involved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A4B9C3-0174-4FDC-8D40-A1DE14A7FF59}"/>
              </a:ext>
            </a:extLst>
          </p:cNvPr>
          <p:cNvSpPr/>
          <p:nvPr/>
        </p:nvSpPr>
        <p:spPr>
          <a:xfrm>
            <a:off x="4061460" y="1950720"/>
            <a:ext cx="2575560" cy="701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Ability to perceive and preserve basic ideas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8F6300-A374-48CD-AD10-D4A62D0EE41D}"/>
              </a:ext>
            </a:extLst>
          </p:cNvPr>
          <p:cNvSpPr/>
          <p:nvPr/>
        </p:nvSpPr>
        <p:spPr>
          <a:xfrm>
            <a:off x="4061460" y="3086100"/>
            <a:ext cx="2575560" cy="8153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Ability to harness different sources of information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BE3428-26DE-4DE8-A591-8E986AF7DB79}"/>
              </a:ext>
            </a:extLst>
          </p:cNvPr>
          <p:cNvSpPr/>
          <p:nvPr/>
        </p:nvSpPr>
        <p:spPr>
          <a:xfrm>
            <a:off x="4061460" y="4229100"/>
            <a:ext cx="2575560" cy="701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Vision and creativity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366E18E-E30A-4CAE-95BB-B3D27B1EA42E}"/>
              </a:ext>
            </a:extLst>
          </p:cNvPr>
          <p:cNvCxnSpPr/>
          <p:nvPr/>
        </p:nvCxnSpPr>
        <p:spPr>
          <a:xfrm flipV="1">
            <a:off x="2667000" y="2301240"/>
            <a:ext cx="1196340" cy="9982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rc 9">
            <a:extLst>
              <a:ext uri="{FF2B5EF4-FFF2-40B4-BE49-F238E27FC236}">
                <a16:creationId xmlns:a16="http://schemas.microsoft.com/office/drawing/2014/main" id="{2E2A98F7-4820-4664-A63C-A1EE6DE7BBBF}"/>
              </a:ext>
            </a:extLst>
          </p:cNvPr>
          <p:cNvSpPr/>
          <p:nvPr/>
        </p:nvSpPr>
        <p:spPr>
          <a:xfrm>
            <a:off x="3002280" y="3307079"/>
            <a:ext cx="45719" cy="4571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B6E99AB-C788-4241-A3F6-6EC949B4143A}"/>
              </a:ext>
            </a:extLst>
          </p:cNvPr>
          <p:cNvCxnSpPr/>
          <p:nvPr/>
        </p:nvCxnSpPr>
        <p:spPr>
          <a:xfrm>
            <a:off x="2667000" y="3461742"/>
            <a:ext cx="1264920" cy="1117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533576E-BA5A-4A30-AB45-F0DEE3D2E4ED}"/>
              </a:ext>
            </a:extLst>
          </p:cNvPr>
          <p:cNvCxnSpPr/>
          <p:nvPr/>
        </p:nvCxnSpPr>
        <p:spPr>
          <a:xfrm>
            <a:off x="2750820" y="3352798"/>
            <a:ext cx="1234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496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3F7965B-A19F-4EBD-BB13-5DB9BCBFB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Ability to perceive and preserve (basic idea)</a:t>
            </a:r>
            <a:b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</a:br>
            <a:endParaRPr lang="en-IN" sz="2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Problem 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Change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Invention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Competition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Innovation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AD72AE98-EE96-4A9E-AC21-88CF2CBA3FD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7171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1030</TotalTime>
  <Words>1469</Words>
  <Application>Microsoft Office PowerPoint</Application>
  <PresentationFormat>On-screen Show (16:9)</PresentationFormat>
  <Paragraphs>281</Paragraphs>
  <Slides>60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5" baseType="lpstr">
      <vt:lpstr>Arial</vt:lpstr>
      <vt:lpstr>Calibri</vt:lpstr>
      <vt:lpstr>Calibri Light</vt:lpstr>
      <vt:lpstr>Wingdings</vt:lpstr>
      <vt:lpstr>Office Theme</vt:lpstr>
      <vt:lpstr>PowerPoint Presentation</vt:lpstr>
      <vt:lpstr>LEARNING OUTCOMES</vt:lpstr>
      <vt:lpstr>ENTREPRENEUR, ENTREPRENEURSHIP, ENTERPRISE</vt:lpstr>
      <vt:lpstr>BUSINESS OPPORTUNITY</vt:lpstr>
      <vt:lpstr>PowerPoint Presentation</vt:lpstr>
      <vt:lpstr>PowerPoint Presentation</vt:lpstr>
      <vt:lpstr>PowerPoint Presentation</vt:lpstr>
      <vt:lpstr>FACTORS INVOLVED IN SENSING OPPORTUNITIES</vt:lpstr>
      <vt:lpstr>Ability to perceive and preserve (basic idea) </vt:lpstr>
      <vt:lpstr>ASSIGNMENT</vt:lpstr>
      <vt:lpstr>PowerPoint Presentation</vt:lpstr>
      <vt:lpstr>PowerPoint Presentation</vt:lpstr>
      <vt:lpstr>LEARNING OUTCOMES</vt:lpstr>
      <vt:lpstr>ENVIRONMENT SCANNING</vt:lpstr>
      <vt:lpstr>ENVIRONMENT ANALYSIS</vt:lpstr>
      <vt:lpstr>SOURCES OF INFORMATION   </vt:lpstr>
      <vt:lpstr>ASSIGNMENT</vt:lpstr>
      <vt:lpstr>PowerPoint Presentation</vt:lpstr>
      <vt:lpstr>PowerPoint Presentation</vt:lpstr>
      <vt:lpstr>LEARNING OUTCOMES</vt:lpstr>
      <vt:lpstr>SWOT ANALYSIS</vt:lpstr>
      <vt:lpstr>ENVIRONMENTAL   FACTORS</vt:lpstr>
      <vt:lpstr>MICRO ENVIRONMENT</vt:lpstr>
      <vt:lpstr>ASSIGNMENT</vt:lpstr>
      <vt:lpstr>PowerPoint Presentation</vt:lpstr>
      <vt:lpstr>PowerPoint Presentation</vt:lpstr>
      <vt:lpstr>LEARNING OUTCOMES</vt:lpstr>
      <vt:lpstr>MACRO ENVIRONMENT</vt:lpstr>
      <vt:lpstr>PowerPoint Presentation</vt:lpstr>
      <vt:lpstr>PROBLEM  IDENTIFICATION</vt:lpstr>
      <vt:lpstr>USES OF PROBLEM IDENTIFICATION</vt:lpstr>
      <vt:lpstr>IDEA GENERATION</vt:lpstr>
      <vt:lpstr>ASSIGNMENT</vt:lpstr>
      <vt:lpstr>PowerPoint Presentation</vt:lpstr>
      <vt:lpstr>PowerPoint Presentation</vt:lpstr>
      <vt:lpstr>LEARNING OUTCOMES</vt:lpstr>
      <vt:lpstr>IDEA FIELDS</vt:lpstr>
      <vt:lpstr>SOURCES OF IDEA FIELDS</vt:lpstr>
      <vt:lpstr>ASSIGNMENT</vt:lpstr>
      <vt:lpstr>PowerPoint Presentation</vt:lpstr>
      <vt:lpstr>PowerPoint Presentation</vt:lpstr>
      <vt:lpstr>LEARNING OUTCOMES</vt:lpstr>
      <vt:lpstr>PRODUCT  IDENTIFICATION</vt:lpstr>
      <vt:lpstr>IDEA AND OPPORTUNITY ASSESSMENT</vt:lpstr>
      <vt:lpstr>MARKET  ASSESSMENT</vt:lpstr>
      <vt:lpstr>ASSIGNMENT</vt:lpstr>
      <vt:lpstr>PowerPoint Presentation</vt:lpstr>
      <vt:lpstr>PowerPoint Presentation</vt:lpstr>
      <vt:lpstr>LEARNING OUTCOMES</vt:lpstr>
      <vt:lpstr>TREND SPOTTING</vt:lpstr>
      <vt:lpstr>CREATIVITY</vt:lpstr>
      <vt:lpstr>ASSIGNMENT</vt:lpstr>
      <vt:lpstr>PowerPoint Presentation</vt:lpstr>
      <vt:lpstr>PowerPoint Presentation</vt:lpstr>
      <vt:lpstr>LEARNING OUTCOMES</vt:lpstr>
      <vt:lpstr>INNOVATION</vt:lpstr>
      <vt:lpstr>ELEMENTS OF INNOVATION PROCESS</vt:lpstr>
      <vt:lpstr>SELECTING THE RIGHT OPPORTUNITY</vt:lpstr>
      <vt:lpstr>ASSIGNMENT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92</cp:revision>
  <dcterms:modified xsi:type="dcterms:W3CDTF">2021-12-20T07:14:38Z</dcterms:modified>
</cp:coreProperties>
</file>