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365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C1B2A-1275-4B20-A527-E2D4A89036FB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502DB-D54D-41E6-9F2B-00EAE86A1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8B16-237B-4BD3-BA8D-DF6B7EDC7B7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0" y="221226"/>
            <a:ext cx="2949677" cy="1710813"/>
          </a:xfrm>
          <a:prstGeom prst="rect">
            <a:avLst/>
          </a:prstGeom>
        </p:spPr>
      </p:pic>
      <p:sp>
        <p:nvSpPr>
          <p:cNvPr id="7" name="Google Shape;56;p13"/>
          <p:cNvSpPr txBox="1"/>
          <p:nvPr/>
        </p:nvSpPr>
        <p:spPr>
          <a:xfrm>
            <a:off x="1859746" y="1901318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3100"/>
            </a:pP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READING AND BLENDING</a:t>
            </a:r>
            <a:endParaRPr lang="en-US" sz="29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000000"/>
              </a:buClr>
              <a:buSzPts val="3100"/>
            </a:pPr>
            <a:r>
              <a:rPr lang="en" sz="2500" dirty="0" smtClean="0">
                <a:latin typeface="Calibri"/>
                <a:ea typeface="Calibri"/>
                <a:cs typeface="Calibri"/>
                <a:sym typeface="Calibri"/>
              </a:rPr>
              <a:t>PHONICS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7;p13"/>
          <p:cNvSpPr txBox="1"/>
          <p:nvPr/>
        </p:nvSpPr>
        <p:spPr>
          <a:xfrm>
            <a:off x="3844263" y="2684809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(ENGLISH)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UNIT-5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 ‘ar’ SOUND WORDS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2431966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8229" y="319313"/>
            <a:ext cx="992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rgbClr val="FF0000"/>
                </a:solidFill>
                <a:latin typeface="Berlin Sans FB Demi" pitchFamily="34" charset="0"/>
              </a:rPr>
              <a:t>LISTEN &amp; REPEAT THE WORDS</a:t>
            </a:r>
            <a:endParaRPr lang="en-IN" sz="5400" u="sng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8114" y="1756229"/>
            <a:ext cx="173156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CAR</a:t>
            </a:r>
          </a:p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JAR</a:t>
            </a:r>
          </a:p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PARK</a:t>
            </a:r>
          </a:p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FARM</a:t>
            </a:r>
          </a:p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CART</a:t>
            </a:r>
          </a:p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CARD</a:t>
            </a:r>
          </a:p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BARK</a:t>
            </a:r>
          </a:p>
          <a:p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1190171" y="2075542"/>
            <a:ext cx="2772229" cy="2583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r>
              <a:rPr lang="en-US" sz="3200" b="1" dirty="0" smtClean="0">
                <a:solidFill>
                  <a:srgbClr val="FF0000"/>
                </a:solidFill>
              </a:rPr>
              <a:t>AR’ SOUND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WORDS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5086" y="2119085"/>
            <a:ext cx="4368800" cy="391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73713" y="2743200"/>
            <a:ext cx="3744687" cy="18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47887" y="3338286"/>
            <a:ext cx="3555999" cy="43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39029" y="3795487"/>
            <a:ext cx="3635828" cy="123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86630" y="4180114"/>
            <a:ext cx="3817256" cy="420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65714" y="4455885"/>
            <a:ext cx="4238172" cy="725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72229" y="4673600"/>
            <a:ext cx="4644571" cy="1132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9245600" y="5544456"/>
            <a:ext cx="2946400" cy="13135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6572" y="4644571"/>
            <a:ext cx="3206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Berlin Sans FB Demi" pitchFamily="34" charset="0"/>
              </a:rPr>
              <a:t>C A R</a:t>
            </a:r>
            <a:endParaRPr lang="en-IN" sz="9600" dirty="0">
              <a:latin typeface="Berlin Sans FB Dem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9056915" y="5544456"/>
            <a:ext cx="3135085" cy="1313543"/>
          </a:xfrm>
          <a:prstGeom prst="rect">
            <a:avLst/>
          </a:prstGeom>
        </p:spPr>
      </p:pic>
      <p:pic>
        <p:nvPicPr>
          <p:cNvPr id="16386" name="Picture 2" descr="Moving Car Gif 13 Images Download Scratched Car GIF Animation - Low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5" y="937986"/>
            <a:ext cx="9067800" cy="31051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39762" y="4100286"/>
            <a:ext cx="2931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Berlin Sans FB Demi" pitchFamily="34" charset="0"/>
              </a:rPr>
              <a:t>                           </a:t>
            </a:r>
            <a:r>
              <a:rPr lang="en-US" sz="9600" dirty="0" smtClean="0">
                <a:latin typeface="Berlin Sans FB Demi" pitchFamily="34" charset="0"/>
              </a:rPr>
              <a:t>J A R</a:t>
            </a:r>
            <a:endParaRPr lang="en-IN" sz="9600" dirty="0">
              <a:latin typeface="Berlin Sans FB Demi" pitchFamily="34" charset="0"/>
            </a:endParaRPr>
          </a:p>
        </p:txBody>
      </p:sp>
      <p:pic>
        <p:nvPicPr>
          <p:cNvPr id="6148" name="Picture 4" descr="Jar with Marbles, Looping Animated GIF Learn to use Moho (Anime 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3771" y="182108"/>
            <a:ext cx="4180115" cy="495594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056915" y="5544456"/>
            <a:ext cx="3135085" cy="13135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Kids Playing Outside Cartoon Stock Photos And Image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4" name="AutoShape 4" descr="Kids Playing Outside Cartoon Stock Photos And Image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6" name="AutoShape 6" descr="Kids Playing Outside Cartoon Stock Photos And Image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8" name="AutoShape 8" descr="Playground: Cartoon Illustration Of Kids Playing Together A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30" name="Picture 10" descr="Children playing in the park vector illustration — Stock Vecto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174" y="203198"/>
            <a:ext cx="9699625" cy="49622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07543" y="4862286"/>
            <a:ext cx="4358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Berlin Sans FB Demi" pitchFamily="34" charset="0"/>
              </a:rPr>
              <a:t>P A R K</a:t>
            </a:r>
            <a:endParaRPr lang="en-IN" sz="9600" dirty="0">
              <a:latin typeface="Berlin Sans FB Dem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056915" y="5544456"/>
            <a:ext cx="3135085" cy="13135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rm Clipart Vector Farm Clipart Farm Animals Clipart | Ets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371" y="0"/>
            <a:ext cx="10145486" cy="47026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94743" y="4775200"/>
            <a:ext cx="4447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Berlin Sans FB Demi" pitchFamily="34" charset="0"/>
              </a:rPr>
              <a:t>F A R M</a:t>
            </a:r>
            <a:endParaRPr lang="en-IN" sz="9600" dirty="0">
              <a:latin typeface="Berlin Sans FB Dem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056915" y="5544456"/>
            <a:ext cx="3135085" cy="13135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llock cart stock vector. Illustration of farmer, head - 87707985"/>
          <p:cNvPicPr>
            <a:picLocks noChangeAspect="1" noChangeArrowheads="1"/>
          </p:cNvPicPr>
          <p:nvPr/>
        </p:nvPicPr>
        <p:blipFill>
          <a:blip r:embed="rId2"/>
          <a:srcRect l="5958" t="11300" r="3375" b="5136"/>
          <a:stretch>
            <a:fillRect/>
          </a:stretch>
        </p:blipFill>
        <p:spPr bwMode="auto">
          <a:xfrm>
            <a:off x="1553029" y="0"/>
            <a:ext cx="9884227" cy="4978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62399" y="4818742"/>
            <a:ext cx="4163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Berlin Sans FB Demi" pitchFamily="34" charset="0"/>
              </a:rPr>
              <a:t>C A R T</a:t>
            </a:r>
            <a:endParaRPr lang="en-IN" sz="9600" dirty="0">
              <a:latin typeface="Berlin Sans FB Dem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056915" y="5544456"/>
            <a:ext cx="3135085" cy="13135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irthday Card for Her, Funny Birthday Card, Printable Card ..."/>
          <p:cNvPicPr>
            <a:picLocks noChangeAspect="1" noChangeArrowheads="1"/>
          </p:cNvPicPr>
          <p:nvPr/>
        </p:nvPicPr>
        <p:blipFill>
          <a:blip r:embed="rId2"/>
          <a:srcRect l="1869" t="6292" b="9480"/>
          <a:stretch>
            <a:fillRect/>
          </a:stretch>
        </p:blipFill>
        <p:spPr bwMode="auto">
          <a:xfrm>
            <a:off x="928915" y="0"/>
            <a:ext cx="10711543" cy="4876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41372" y="4789714"/>
            <a:ext cx="4392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Berlin Sans FB Demi" pitchFamily="34" charset="0"/>
              </a:rPr>
              <a:t>C A R D</a:t>
            </a:r>
            <a:endParaRPr lang="en-IN" sz="9600" dirty="0">
              <a:latin typeface="Berlin Sans FB Dem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056915" y="5544456"/>
            <a:ext cx="3135085" cy="13135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Barking Dog Stock Photos And Image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4580" name="Picture 4" descr="Barking dog - Stock Illustration [28815865] - PIXTA"/>
          <p:cNvPicPr>
            <a:picLocks noChangeAspect="1" noChangeArrowheads="1"/>
          </p:cNvPicPr>
          <p:nvPr/>
        </p:nvPicPr>
        <p:blipFill>
          <a:blip r:embed="rId2"/>
          <a:srcRect b="9938"/>
          <a:stretch>
            <a:fillRect/>
          </a:stretch>
        </p:blipFill>
        <p:spPr bwMode="auto">
          <a:xfrm>
            <a:off x="2002972" y="232229"/>
            <a:ext cx="8853714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91543" y="4412343"/>
            <a:ext cx="4342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Berlin Sans FB Demi" pitchFamily="34" charset="0"/>
              </a:rPr>
              <a:t>B A R K</a:t>
            </a:r>
            <a:endParaRPr lang="en-IN" sz="9600" dirty="0">
              <a:latin typeface="Berlin Sans FB Dem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056915" y="5544456"/>
            <a:ext cx="3135085" cy="13135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74</Words>
  <Application>Microsoft Office PowerPoint</Application>
  <PresentationFormat>Custom</PresentationFormat>
  <Paragraphs>24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 Bhubaneswar</dc:creator>
  <cp:lastModifiedBy>HCL</cp:lastModifiedBy>
  <cp:revision>45</cp:revision>
  <dcterms:created xsi:type="dcterms:W3CDTF">2020-06-03T08:13:17Z</dcterms:created>
  <dcterms:modified xsi:type="dcterms:W3CDTF">2021-08-23T12:35:49Z</dcterms:modified>
</cp:coreProperties>
</file>