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7" r:id="rId2"/>
    <p:sldId id="286" r:id="rId3"/>
    <p:sldId id="281" r:id="rId4"/>
    <p:sldId id="283" r:id="rId5"/>
    <p:sldId id="272" r:id="rId6"/>
    <p:sldId id="274" r:id="rId7"/>
    <p:sldId id="275" r:id="rId8"/>
    <p:sldId id="287" r:id="rId9"/>
    <p:sldId id="279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C1E4F2-125F-49C0-9C40-19F4DAA47D0F}" type="datetimeFigureOut">
              <a:rPr lang="en-US" smtClean="0"/>
              <a:pPr/>
              <a:t>7/25/2021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60F44D-CFAF-407C-9581-A9D5A887D6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465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8768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685D8-435D-45B1-8E64-C79E3823D207}" type="datetimeFigureOut">
              <a:rPr lang="en-US" smtClean="0"/>
              <a:pPr/>
              <a:t>7/25/2021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36F0-5B4A-4077-94DA-1A949A395C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685D8-435D-45B1-8E64-C79E3823D207}" type="datetimeFigureOut">
              <a:rPr lang="en-US" smtClean="0"/>
              <a:pPr/>
              <a:t>7/25/2021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36F0-5B4A-4077-94DA-1A949A395C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685D8-435D-45B1-8E64-C79E3823D207}" type="datetimeFigureOut">
              <a:rPr lang="en-US" smtClean="0"/>
              <a:pPr/>
              <a:t>7/25/2021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36F0-5B4A-4077-94DA-1A949A395C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685D8-435D-45B1-8E64-C79E3823D207}" type="datetimeFigureOut">
              <a:rPr lang="en-US" smtClean="0"/>
              <a:pPr/>
              <a:t>7/25/2021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36F0-5B4A-4077-94DA-1A949A395C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685D8-435D-45B1-8E64-C79E3823D207}" type="datetimeFigureOut">
              <a:rPr lang="en-US" smtClean="0"/>
              <a:pPr/>
              <a:t>7/25/2021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36F0-5B4A-4077-94DA-1A949A395C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685D8-435D-45B1-8E64-C79E3823D207}" type="datetimeFigureOut">
              <a:rPr lang="en-US" smtClean="0"/>
              <a:pPr/>
              <a:t>7/25/2021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36F0-5B4A-4077-94DA-1A949A395C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685D8-435D-45B1-8E64-C79E3823D207}" type="datetimeFigureOut">
              <a:rPr lang="en-US" smtClean="0"/>
              <a:pPr/>
              <a:t>7/25/2021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36F0-5B4A-4077-94DA-1A949A395C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685D8-435D-45B1-8E64-C79E3823D207}" type="datetimeFigureOut">
              <a:rPr lang="en-US" smtClean="0"/>
              <a:pPr/>
              <a:t>7/25/2021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36F0-5B4A-4077-94DA-1A949A395C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685D8-435D-45B1-8E64-C79E3823D207}" type="datetimeFigureOut">
              <a:rPr lang="en-US" smtClean="0"/>
              <a:pPr/>
              <a:t>7/25/2021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36F0-5B4A-4077-94DA-1A949A395C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685D8-435D-45B1-8E64-C79E3823D207}" type="datetimeFigureOut">
              <a:rPr lang="en-US" smtClean="0"/>
              <a:pPr/>
              <a:t>7/25/2021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36F0-5B4A-4077-94DA-1A949A395C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685D8-435D-45B1-8E64-C79E3823D207}" type="datetimeFigureOut">
              <a:rPr lang="en-US" smtClean="0"/>
              <a:pPr/>
              <a:t>7/25/2021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36F0-5B4A-4077-94DA-1A949A395C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2685D8-435D-45B1-8E64-C79E3823D207}" type="datetimeFigureOut">
              <a:rPr lang="en-US" smtClean="0"/>
              <a:pPr/>
              <a:t>7/25/2021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C36F0-5B4A-4077-94DA-1A949A395C6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BE810AF-0304-4A1F-8C8F-1A465913418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4272" r="2912" b="19417"/>
          <a:stretch>
            <a:fillRect/>
          </a:stretch>
        </p:blipFill>
        <p:spPr>
          <a:xfrm>
            <a:off x="0" y="152400"/>
            <a:ext cx="2212258" cy="1710813"/>
          </a:xfrm>
          <a:prstGeom prst="rect">
            <a:avLst/>
          </a:prstGeom>
        </p:spPr>
      </p:pic>
      <p:sp>
        <p:nvSpPr>
          <p:cNvPr id="7" name="Google Shape;56;p13"/>
          <p:cNvSpPr txBox="1"/>
          <p:nvPr/>
        </p:nvSpPr>
        <p:spPr>
          <a:xfrm>
            <a:off x="914400" y="2133600"/>
            <a:ext cx="7736833" cy="2289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buClr>
                <a:srgbClr val="000000"/>
              </a:buClr>
              <a:buSzPts val="3100"/>
            </a:pPr>
            <a:r>
              <a:rPr lang="en-US" sz="3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WELCOME YOU ALL TO THE ONLINE CLASS</a:t>
            </a:r>
            <a:endParaRPr lang="en-US" sz="29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57;p13"/>
          <p:cNvSpPr txBox="1"/>
          <p:nvPr/>
        </p:nvSpPr>
        <p:spPr>
          <a:xfrm>
            <a:off x="2894435" y="3116654"/>
            <a:ext cx="3573000" cy="9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SUBJECT :- MATHS</a:t>
            </a: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CHAPTER : COMPARISION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29126009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225" y="5967413"/>
            <a:ext cx="1755775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Concept of Above Middle and Below - YouTu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5185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601" y="5971846"/>
            <a:ext cx="1755775" cy="887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Top Kid Friendly Stickers for Android &amp;amp; iOS | Gfyca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057400"/>
            <a:ext cx="22288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Ball GIFs - Get the best gif on GIFE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213518"/>
            <a:ext cx="1516655" cy="1516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balloon gif balloon - PicMix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30" y="64357"/>
            <a:ext cx="3388849" cy="3388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28499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225" y="5970928"/>
            <a:ext cx="1755775" cy="887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828800"/>
            <a:ext cx="2687547" cy="2688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Dancing Cat GIFs | Teno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800599"/>
            <a:ext cx="2057400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Animation for Beginners: How to Animate a Flying Bird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80162"/>
            <a:ext cx="1981200" cy="154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5554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310" y="6056860"/>
            <a:ext cx="1585690" cy="801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Traffic light GIFs - Get the best gif on GIFE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09600"/>
            <a:ext cx="4355781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8623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7" descr="Yellow Car GIFs | Ten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625" y="5855432"/>
            <a:ext cx="1984375" cy="100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MY CLASS | Baamboozl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279" y="19872"/>
            <a:ext cx="2037528" cy="2037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lants Animated Clipart - Animated Gif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762250"/>
            <a:ext cx="3810000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40115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855432"/>
            <a:ext cx="1984375" cy="100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Top Aircraft Engines Stickers for Android &amp;amp; iOS | Gfyca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957680"/>
            <a:ext cx="47625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n A Cloud GIFs - Get the best GIF on GIPH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45" y="0"/>
            <a:ext cx="9151345" cy="2181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House Home GIF - House Home Cartoon - Discover &amp; Share GIF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032" name="Picture 8" descr="House Home GIF - House Home Cartoon - Discover &amp;amp; Share GIF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185492"/>
            <a:ext cx="4655546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70569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-0.47708 -0.003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5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8600"/>
            <a:ext cx="6707176" cy="6381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288" y="6115007"/>
            <a:ext cx="1462548" cy="742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41252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/>
        </p:nvSpPr>
        <p:spPr>
          <a:xfrm>
            <a:off x="-223092" y="533400"/>
            <a:ext cx="9372600" cy="47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609585" algn="ctr">
              <a:lnSpc>
                <a:spcPct val="115000"/>
              </a:lnSpc>
              <a:buClr>
                <a:srgbClr val="000000"/>
              </a:buClr>
              <a:buSzPts val="4000"/>
            </a:pPr>
            <a:r>
              <a:rPr lang="en" sz="5300" b="1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THANKING YOU</a:t>
            </a:r>
            <a:endParaRPr sz="5300" b="1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609585" algn="ctr">
              <a:lnSpc>
                <a:spcPct val="115000"/>
              </a:lnSpc>
              <a:buClr>
                <a:srgbClr val="000000"/>
              </a:buClr>
              <a:buSzPts val="4000"/>
            </a:pPr>
            <a:r>
              <a:rPr lang="en" sz="5300" b="1" dirty="0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ODM EDUCATIONAL GROUP</a:t>
            </a:r>
            <a:endParaRPr sz="5300" b="1" dirty="0">
              <a:solidFill>
                <a:srgbClr val="FF0000"/>
              </a:solidFill>
              <a:latin typeface="+mj-lt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SzPts val="1400"/>
            </a:pPr>
            <a:endParaRPr sz="19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Google Shape;5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689988"/>
            <a:ext cx="9144000" cy="21680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04916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build="allAtOnce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667</TotalTime>
  <Words>18</Words>
  <Application>Microsoft Office PowerPoint</Application>
  <PresentationFormat>On-screen Show (4:3)</PresentationFormat>
  <Paragraphs>6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tvs</cp:lastModifiedBy>
  <cp:revision>73</cp:revision>
  <dcterms:created xsi:type="dcterms:W3CDTF">2020-07-04T13:54:45Z</dcterms:created>
  <dcterms:modified xsi:type="dcterms:W3CDTF">2021-07-25T15:42:05Z</dcterms:modified>
</cp:coreProperties>
</file>