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05"/>
  </p:notesMasterIdLst>
  <p:sldIdLst>
    <p:sldId id="308" r:id="rId2"/>
    <p:sldId id="354" r:id="rId3"/>
    <p:sldId id="382" r:id="rId4"/>
    <p:sldId id="263" r:id="rId5"/>
    <p:sldId id="264" r:id="rId6"/>
    <p:sldId id="431" r:id="rId7"/>
    <p:sldId id="378" r:id="rId8"/>
    <p:sldId id="397" r:id="rId9"/>
    <p:sldId id="398" r:id="rId10"/>
    <p:sldId id="399" r:id="rId11"/>
    <p:sldId id="400" r:id="rId12"/>
    <p:sldId id="289" r:id="rId13"/>
    <p:sldId id="401" r:id="rId14"/>
    <p:sldId id="323" r:id="rId15"/>
    <p:sldId id="496" r:id="rId16"/>
    <p:sldId id="432" r:id="rId17"/>
    <p:sldId id="433" r:id="rId18"/>
    <p:sldId id="434" r:id="rId19"/>
    <p:sldId id="444" r:id="rId20"/>
    <p:sldId id="435" r:id="rId21"/>
    <p:sldId id="327" r:id="rId22"/>
    <p:sldId id="495" r:id="rId23"/>
    <p:sldId id="436" r:id="rId24"/>
    <p:sldId id="403" r:id="rId25"/>
    <p:sldId id="437" r:id="rId26"/>
    <p:sldId id="404" r:id="rId27"/>
    <p:sldId id="268" r:id="rId28"/>
    <p:sldId id="438" r:id="rId29"/>
    <p:sldId id="330" r:id="rId30"/>
    <p:sldId id="494" r:id="rId31"/>
    <p:sldId id="439" r:id="rId32"/>
    <p:sldId id="297" r:id="rId33"/>
    <p:sldId id="298" r:id="rId34"/>
    <p:sldId id="440" r:id="rId35"/>
    <p:sldId id="441" r:id="rId36"/>
    <p:sldId id="442" r:id="rId37"/>
    <p:sldId id="443" r:id="rId38"/>
    <p:sldId id="272" r:id="rId39"/>
    <p:sldId id="445" r:id="rId40"/>
    <p:sldId id="331" r:id="rId41"/>
    <p:sldId id="493" r:id="rId42"/>
    <p:sldId id="448" r:id="rId43"/>
    <p:sldId id="446" r:id="rId44"/>
    <p:sldId id="449" r:id="rId45"/>
    <p:sldId id="450" r:id="rId46"/>
    <p:sldId id="451" r:id="rId47"/>
    <p:sldId id="447" r:id="rId48"/>
    <p:sldId id="452" r:id="rId49"/>
    <p:sldId id="453" r:id="rId50"/>
    <p:sldId id="454" r:id="rId51"/>
    <p:sldId id="498" r:id="rId52"/>
    <p:sldId id="455" r:id="rId53"/>
    <p:sldId id="458" r:id="rId54"/>
    <p:sldId id="459" r:id="rId55"/>
    <p:sldId id="279" r:id="rId56"/>
    <p:sldId id="461" r:id="rId57"/>
    <p:sldId id="462" r:id="rId58"/>
    <p:sldId id="463" r:id="rId59"/>
    <p:sldId id="464" r:id="rId60"/>
    <p:sldId id="465" r:id="rId61"/>
    <p:sldId id="466" r:id="rId62"/>
    <p:sldId id="467" r:id="rId63"/>
    <p:sldId id="333" r:id="rId64"/>
    <p:sldId id="492" r:id="rId65"/>
    <p:sldId id="468" r:id="rId66"/>
    <p:sldId id="469" r:id="rId67"/>
    <p:sldId id="470" r:id="rId68"/>
    <p:sldId id="335" r:id="rId69"/>
    <p:sldId id="491" r:id="rId70"/>
    <p:sldId id="456" r:id="rId71"/>
    <p:sldId id="405" r:id="rId72"/>
    <p:sldId id="407" r:id="rId73"/>
    <p:sldId id="269" r:id="rId74"/>
    <p:sldId id="408" r:id="rId75"/>
    <p:sldId id="409" r:id="rId76"/>
    <p:sldId id="410" r:id="rId77"/>
    <p:sldId id="336" r:id="rId78"/>
    <p:sldId id="490" r:id="rId79"/>
    <p:sldId id="285" r:id="rId80"/>
    <p:sldId id="471" r:id="rId81"/>
    <p:sldId id="472" r:id="rId82"/>
    <p:sldId id="473" r:id="rId83"/>
    <p:sldId id="311" r:id="rId84"/>
    <p:sldId id="310" r:id="rId85"/>
    <p:sldId id="340" r:id="rId86"/>
    <p:sldId id="489" r:id="rId87"/>
    <p:sldId id="457" r:id="rId88"/>
    <p:sldId id="411" r:id="rId89"/>
    <p:sldId id="474" r:id="rId90"/>
    <p:sldId id="475" r:id="rId91"/>
    <p:sldId id="355" r:id="rId92"/>
    <p:sldId id="476" r:id="rId93"/>
    <p:sldId id="477" r:id="rId94"/>
    <p:sldId id="478" r:id="rId95"/>
    <p:sldId id="479" r:id="rId96"/>
    <p:sldId id="480" r:id="rId97"/>
    <p:sldId id="481" r:id="rId98"/>
    <p:sldId id="482" r:id="rId99"/>
    <p:sldId id="497" r:id="rId100"/>
    <p:sldId id="317" r:id="rId101"/>
    <p:sldId id="318" r:id="rId102"/>
    <p:sldId id="319" r:id="rId103"/>
    <p:sldId id="307"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792"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iagrams/_rels/data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gif"/></Relationships>
</file>

<file path=ppt/diagrams/_rels/drawing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gif"/></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F48F9F-FAD6-4C60-81A7-B1A2F9E76096}" type="doc">
      <dgm:prSet loTypeId="urn:microsoft.com/office/officeart/2011/layout/HexagonRadial" loCatId="cycle" qsTypeId="urn:microsoft.com/office/officeart/2005/8/quickstyle/3d3" qsCatId="3D" csTypeId="urn:microsoft.com/office/officeart/2005/8/colors/colorful5" csCatId="colorful" phldr="1"/>
      <dgm:spPr/>
      <dgm:t>
        <a:bodyPr/>
        <a:lstStyle/>
        <a:p>
          <a:endParaRPr lang="en-IN"/>
        </a:p>
      </dgm:t>
    </dgm:pt>
    <dgm:pt modelId="{6E5CDF76-42EF-44EC-AEE5-748D10C4F829}">
      <dgm:prSet phldrT="[Text]"/>
      <dgm:spPr/>
      <dgm:t>
        <a:bodyPr/>
        <a:lstStyle/>
        <a:p>
          <a:r>
            <a:rPr lang="en-IN" b="1" dirty="0">
              <a:solidFill>
                <a:srgbClr val="FF0000"/>
              </a:solidFill>
              <a:latin typeface="Cambria" panose="02040503050406030204" pitchFamily="18" charset="0"/>
              <a:ea typeface="Cambria" panose="02040503050406030204" pitchFamily="18" charset="0"/>
              <a:cs typeface="Calibri" panose="020F0502020204030204" pitchFamily="34" charset="0"/>
            </a:rPr>
            <a:t>COMPONENTS OF PHYSICAL FITNESS </a:t>
          </a:r>
          <a:endParaRPr lang="en-IN" dirty="0">
            <a:solidFill>
              <a:srgbClr val="FF0000"/>
            </a:solidFill>
            <a:latin typeface="Cambria" panose="02040503050406030204" pitchFamily="18" charset="0"/>
            <a:ea typeface="Cambria" panose="02040503050406030204" pitchFamily="18" charset="0"/>
          </a:endParaRPr>
        </a:p>
      </dgm:t>
    </dgm:pt>
    <dgm:pt modelId="{8871DD1E-A960-4698-8AA6-F2D931D96F6F}" type="parTrans" cxnId="{BBAC7897-6938-4D8A-827E-1CD1613C4D85}">
      <dgm:prSet/>
      <dgm:spPr/>
      <dgm:t>
        <a:bodyPr/>
        <a:lstStyle/>
        <a:p>
          <a:endParaRPr lang="en-IN"/>
        </a:p>
      </dgm:t>
    </dgm:pt>
    <dgm:pt modelId="{2C80050B-D7B3-4E0E-9F09-4AEBB928A01C}" type="sibTrans" cxnId="{BBAC7897-6938-4D8A-827E-1CD1613C4D85}">
      <dgm:prSet/>
      <dgm:spPr/>
      <dgm:t>
        <a:bodyPr/>
        <a:lstStyle/>
        <a:p>
          <a:endParaRPr lang="en-IN"/>
        </a:p>
      </dgm:t>
    </dgm:pt>
    <dgm:pt modelId="{4185ABAD-EFE6-4D63-8119-80C4EE0D4F5D}">
      <dgm:prSet phldrT="[Text]"/>
      <dgm:spPr/>
      <dgm:t>
        <a:bodyPr/>
        <a:lstStyle/>
        <a:p>
          <a:pPr>
            <a:buFont typeface="Wingdings" pitchFamily="2" charset="2"/>
            <a:buChar char="Ø"/>
          </a:pPr>
          <a:r>
            <a:rPr lang="en-IN" b="1" dirty="0">
              <a:latin typeface="Cambria" panose="02040503050406030204" pitchFamily="18" charset="0"/>
              <a:ea typeface="Cambria" panose="02040503050406030204" pitchFamily="18" charset="0"/>
              <a:cs typeface="Calibri" panose="020F0502020204030204" pitchFamily="34" charset="0"/>
            </a:rPr>
            <a:t>Strength</a:t>
          </a:r>
          <a:endParaRPr lang="en-IN" dirty="0">
            <a:latin typeface="Cambria" panose="02040503050406030204" pitchFamily="18" charset="0"/>
            <a:ea typeface="Cambria" panose="02040503050406030204" pitchFamily="18" charset="0"/>
          </a:endParaRPr>
        </a:p>
      </dgm:t>
    </dgm:pt>
    <dgm:pt modelId="{84AE4F35-6A61-4D19-B11E-5404FDE18F61}" type="parTrans" cxnId="{C63C5393-8D3E-4255-8993-A39A705C63AC}">
      <dgm:prSet/>
      <dgm:spPr/>
      <dgm:t>
        <a:bodyPr/>
        <a:lstStyle/>
        <a:p>
          <a:endParaRPr lang="en-IN"/>
        </a:p>
      </dgm:t>
    </dgm:pt>
    <dgm:pt modelId="{D7B74D31-C2F6-48EC-AC9E-76F978869C21}" type="sibTrans" cxnId="{C63C5393-8D3E-4255-8993-A39A705C63AC}">
      <dgm:prSet/>
      <dgm:spPr/>
      <dgm:t>
        <a:bodyPr/>
        <a:lstStyle/>
        <a:p>
          <a:endParaRPr lang="en-IN"/>
        </a:p>
      </dgm:t>
    </dgm:pt>
    <dgm:pt modelId="{C9990B2B-B364-47DC-9E97-1DF78FDBE560}">
      <dgm:prSet phldrT="[Text]"/>
      <dgm:spPr/>
      <dgm:t>
        <a:bodyPr/>
        <a:lstStyle/>
        <a:p>
          <a:pPr>
            <a:buFont typeface="Wingdings" pitchFamily="2" charset="2"/>
            <a:buChar char="Ø"/>
          </a:pPr>
          <a:r>
            <a:rPr lang="en-IN" b="1" dirty="0">
              <a:latin typeface="Cambria" panose="02040503050406030204" pitchFamily="18" charset="0"/>
              <a:ea typeface="Cambria" panose="02040503050406030204" pitchFamily="18" charset="0"/>
              <a:cs typeface="Calibri" panose="020F0502020204030204" pitchFamily="34" charset="0"/>
            </a:rPr>
            <a:t>Speed</a:t>
          </a:r>
          <a:endParaRPr lang="en-IN" dirty="0">
            <a:latin typeface="Cambria" panose="02040503050406030204" pitchFamily="18" charset="0"/>
            <a:ea typeface="Cambria" panose="02040503050406030204" pitchFamily="18" charset="0"/>
          </a:endParaRPr>
        </a:p>
      </dgm:t>
    </dgm:pt>
    <dgm:pt modelId="{40AE5794-E628-4B57-AF65-1A42FDA37BB3}" type="parTrans" cxnId="{232782D9-3770-44A6-9327-D41261D5113D}">
      <dgm:prSet/>
      <dgm:spPr/>
      <dgm:t>
        <a:bodyPr/>
        <a:lstStyle/>
        <a:p>
          <a:endParaRPr lang="en-IN"/>
        </a:p>
      </dgm:t>
    </dgm:pt>
    <dgm:pt modelId="{4859498E-42B1-43BC-8B72-DC7516E76690}" type="sibTrans" cxnId="{232782D9-3770-44A6-9327-D41261D5113D}">
      <dgm:prSet/>
      <dgm:spPr/>
      <dgm:t>
        <a:bodyPr/>
        <a:lstStyle/>
        <a:p>
          <a:endParaRPr lang="en-IN"/>
        </a:p>
      </dgm:t>
    </dgm:pt>
    <dgm:pt modelId="{F73B3EC2-85F5-4450-9079-3F91BB7FAD9F}">
      <dgm:prSet phldrT="[Text]"/>
      <dgm:spPr/>
      <dgm:t>
        <a:bodyPr/>
        <a:lstStyle/>
        <a:p>
          <a:pPr>
            <a:buFont typeface="Wingdings" pitchFamily="2" charset="2"/>
            <a:buChar char="Ø"/>
          </a:pPr>
          <a:r>
            <a:rPr lang="en-IN" b="1" dirty="0">
              <a:latin typeface="Cambria" panose="02040503050406030204" pitchFamily="18" charset="0"/>
              <a:ea typeface="Cambria" panose="02040503050406030204" pitchFamily="18" charset="0"/>
              <a:cs typeface="Calibri" panose="020F0502020204030204" pitchFamily="34" charset="0"/>
            </a:rPr>
            <a:t>Endurance</a:t>
          </a:r>
          <a:endParaRPr lang="en-IN" dirty="0">
            <a:latin typeface="Cambria" panose="02040503050406030204" pitchFamily="18" charset="0"/>
            <a:ea typeface="Cambria" panose="02040503050406030204" pitchFamily="18" charset="0"/>
          </a:endParaRPr>
        </a:p>
      </dgm:t>
    </dgm:pt>
    <dgm:pt modelId="{92E6C1D0-0160-4BF9-9FE1-CE6A4E030989}" type="parTrans" cxnId="{3548FDAA-AE60-4474-BA1A-9D7A9E7F2A4F}">
      <dgm:prSet/>
      <dgm:spPr/>
      <dgm:t>
        <a:bodyPr/>
        <a:lstStyle/>
        <a:p>
          <a:endParaRPr lang="en-IN"/>
        </a:p>
      </dgm:t>
    </dgm:pt>
    <dgm:pt modelId="{345CC4C5-B4A3-4741-BF22-3C46ED89DD0F}" type="sibTrans" cxnId="{3548FDAA-AE60-4474-BA1A-9D7A9E7F2A4F}">
      <dgm:prSet/>
      <dgm:spPr/>
      <dgm:t>
        <a:bodyPr/>
        <a:lstStyle/>
        <a:p>
          <a:endParaRPr lang="en-IN"/>
        </a:p>
      </dgm:t>
    </dgm:pt>
    <dgm:pt modelId="{74B622CA-ABDB-4F1E-96C1-1559B3A9BAB1}">
      <dgm:prSet phldrT="[Text]"/>
      <dgm:spPr/>
      <dgm:t>
        <a:bodyPr/>
        <a:lstStyle/>
        <a:p>
          <a:pPr>
            <a:buFont typeface="Wingdings" pitchFamily="2" charset="2"/>
            <a:buChar char="Ø"/>
          </a:pPr>
          <a:r>
            <a:rPr lang="en-IN" b="1" dirty="0">
              <a:latin typeface="Cambria" panose="02040503050406030204" pitchFamily="18" charset="0"/>
              <a:ea typeface="Cambria" panose="02040503050406030204" pitchFamily="18" charset="0"/>
              <a:cs typeface="Calibri" panose="020F0502020204030204" pitchFamily="34" charset="0"/>
            </a:rPr>
            <a:t>Flexibility</a:t>
          </a:r>
          <a:endParaRPr lang="en-IN" dirty="0">
            <a:latin typeface="Cambria" panose="02040503050406030204" pitchFamily="18" charset="0"/>
            <a:ea typeface="Cambria" panose="02040503050406030204" pitchFamily="18" charset="0"/>
          </a:endParaRPr>
        </a:p>
      </dgm:t>
    </dgm:pt>
    <dgm:pt modelId="{2C69E0F4-2ECB-4069-9905-EB7A908712BA}" type="parTrans" cxnId="{8AD7DE7D-2C3E-4EFF-BD8F-19F2A5C347FE}">
      <dgm:prSet/>
      <dgm:spPr/>
      <dgm:t>
        <a:bodyPr/>
        <a:lstStyle/>
        <a:p>
          <a:endParaRPr lang="en-IN"/>
        </a:p>
      </dgm:t>
    </dgm:pt>
    <dgm:pt modelId="{84D0EEE0-FC71-47B6-9DE7-13B8926A3D24}" type="sibTrans" cxnId="{8AD7DE7D-2C3E-4EFF-BD8F-19F2A5C347FE}">
      <dgm:prSet/>
      <dgm:spPr/>
      <dgm:t>
        <a:bodyPr/>
        <a:lstStyle/>
        <a:p>
          <a:endParaRPr lang="en-IN"/>
        </a:p>
      </dgm:t>
    </dgm:pt>
    <dgm:pt modelId="{E3D3880B-8DB2-4577-86F7-CC18D837CE4D}">
      <dgm:prSet phldrT="[Text]"/>
      <dgm:spPr/>
      <dgm:t>
        <a:bodyPr/>
        <a:lstStyle/>
        <a:p>
          <a:pPr>
            <a:buFont typeface="Wingdings" pitchFamily="2" charset="2"/>
            <a:buChar char="Ø"/>
          </a:pPr>
          <a:r>
            <a:rPr lang="en-IN" b="1" dirty="0">
              <a:latin typeface="Cambria" panose="02040503050406030204" pitchFamily="18" charset="0"/>
              <a:ea typeface="Cambria" panose="02040503050406030204" pitchFamily="18" charset="0"/>
              <a:cs typeface="Calibri" panose="020F0502020204030204" pitchFamily="34" charset="0"/>
            </a:rPr>
            <a:t>Coordinative abilities</a:t>
          </a:r>
          <a:endParaRPr lang="en-IN" dirty="0">
            <a:latin typeface="Cambria" panose="02040503050406030204" pitchFamily="18" charset="0"/>
            <a:ea typeface="Cambria" panose="02040503050406030204" pitchFamily="18" charset="0"/>
          </a:endParaRPr>
        </a:p>
      </dgm:t>
    </dgm:pt>
    <dgm:pt modelId="{E94BE9D8-57EE-4DD8-95E4-E79754F7FBFA}" type="parTrans" cxnId="{74472CD5-B7DB-4273-805F-79BEB667FFE9}">
      <dgm:prSet/>
      <dgm:spPr/>
      <dgm:t>
        <a:bodyPr/>
        <a:lstStyle/>
        <a:p>
          <a:endParaRPr lang="en-IN"/>
        </a:p>
      </dgm:t>
    </dgm:pt>
    <dgm:pt modelId="{1DE2F463-F626-4113-AFC7-5C96AA863CB0}" type="sibTrans" cxnId="{74472CD5-B7DB-4273-805F-79BEB667FFE9}">
      <dgm:prSet/>
      <dgm:spPr/>
      <dgm:t>
        <a:bodyPr/>
        <a:lstStyle/>
        <a:p>
          <a:endParaRPr lang="en-IN"/>
        </a:p>
      </dgm:t>
    </dgm:pt>
    <dgm:pt modelId="{9A0F50E6-49C5-402F-96AE-6BFE8FB5F842}" type="pres">
      <dgm:prSet presAssocID="{DCF48F9F-FAD6-4C60-81A7-B1A2F9E76096}" presName="Name0" presStyleCnt="0">
        <dgm:presLayoutVars>
          <dgm:chMax val="1"/>
          <dgm:chPref val="1"/>
          <dgm:dir/>
          <dgm:animOne val="branch"/>
          <dgm:animLvl val="lvl"/>
        </dgm:presLayoutVars>
      </dgm:prSet>
      <dgm:spPr/>
    </dgm:pt>
    <dgm:pt modelId="{872FEB76-5B40-4110-A19B-CDF5E8FDEC92}" type="pres">
      <dgm:prSet presAssocID="{6E5CDF76-42EF-44EC-AEE5-748D10C4F829}" presName="Parent" presStyleLbl="node0" presStyleIdx="0" presStyleCnt="1">
        <dgm:presLayoutVars>
          <dgm:chMax val="6"/>
          <dgm:chPref val="6"/>
        </dgm:presLayoutVars>
      </dgm:prSet>
      <dgm:spPr/>
    </dgm:pt>
    <dgm:pt modelId="{0C95490D-0D0F-4C31-AC4A-D837414DE3C2}" type="pres">
      <dgm:prSet presAssocID="{4185ABAD-EFE6-4D63-8119-80C4EE0D4F5D}" presName="Accent1" presStyleCnt="0"/>
      <dgm:spPr/>
    </dgm:pt>
    <dgm:pt modelId="{B06CDF3D-2FD9-45E9-B5F9-3FBE46B7AB43}" type="pres">
      <dgm:prSet presAssocID="{4185ABAD-EFE6-4D63-8119-80C4EE0D4F5D}" presName="Accent" presStyleLbl="bgShp" presStyleIdx="0" presStyleCnt="5"/>
      <dgm:spPr/>
    </dgm:pt>
    <dgm:pt modelId="{9A994CC3-CC75-4586-84E2-554EEE21F5C4}" type="pres">
      <dgm:prSet presAssocID="{4185ABAD-EFE6-4D63-8119-80C4EE0D4F5D}" presName="Child1" presStyleLbl="node1" presStyleIdx="0" presStyleCnt="5">
        <dgm:presLayoutVars>
          <dgm:chMax val="0"/>
          <dgm:chPref val="0"/>
          <dgm:bulletEnabled val="1"/>
        </dgm:presLayoutVars>
      </dgm:prSet>
      <dgm:spPr/>
    </dgm:pt>
    <dgm:pt modelId="{F95A97D9-A9FD-4C35-AB71-2835426681E8}" type="pres">
      <dgm:prSet presAssocID="{C9990B2B-B364-47DC-9E97-1DF78FDBE560}" presName="Accent2" presStyleCnt="0"/>
      <dgm:spPr/>
    </dgm:pt>
    <dgm:pt modelId="{06FD7FDD-8E04-4458-A835-CA30F17DC744}" type="pres">
      <dgm:prSet presAssocID="{C9990B2B-B364-47DC-9E97-1DF78FDBE560}" presName="Accent" presStyleLbl="bgShp" presStyleIdx="1" presStyleCnt="5" custLinFactNeighborX="-83415" custLinFactNeighborY="-41058"/>
      <dgm:spPr/>
    </dgm:pt>
    <dgm:pt modelId="{60F4851A-9CFA-449A-A59F-7276B9C5244A}" type="pres">
      <dgm:prSet presAssocID="{C9990B2B-B364-47DC-9E97-1DF78FDBE560}" presName="Child2" presStyleLbl="node1" presStyleIdx="1" presStyleCnt="5">
        <dgm:presLayoutVars>
          <dgm:chMax val="0"/>
          <dgm:chPref val="0"/>
          <dgm:bulletEnabled val="1"/>
        </dgm:presLayoutVars>
      </dgm:prSet>
      <dgm:spPr/>
    </dgm:pt>
    <dgm:pt modelId="{9D7CB8F9-684A-44AB-9B9B-3617E2A329FD}" type="pres">
      <dgm:prSet presAssocID="{F73B3EC2-85F5-4450-9079-3F91BB7FAD9F}" presName="Accent3" presStyleCnt="0"/>
      <dgm:spPr/>
    </dgm:pt>
    <dgm:pt modelId="{17940CCD-F434-4936-946D-820909B64B82}" type="pres">
      <dgm:prSet presAssocID="{F73B3EC2-85F5-4450-9079-3F91BB7FAD9F}" presName="Accent" presStyleLbl="bgShp" presStyleIdx="2" presStyleCnt="5" custLinFactNeighborX="2440" custLinFactNeighborY="-90537"/>
      <dgm:spPr/>
    </dgm:pt>
    <dgm:pt modelId="{4C512BB9-E4B0-494E-92DA-7DB81CE15B0D}" type="pres">
      <dgm:prSet presAssocID="{F73B3EC2-85F5-4450-9079-3F91BB7FAD9F}" presName="Child3" presStyleLbl="node1" presStyleIdx="2" presStyleCnt="5">
        <dgm:presLayoutVars>
          <dgm:chMax val="0"/>
          <dgm:chPref val="0"/>
          <dgm:bulletEnabled val="1"/>
        </dgm:presLayoutVars>
      </dgm:prSet>
      <dgm:spPr/>
    </dgm:pt>
    <dgm:pt modelId="{AE0E882E-A9B4-4612-AFFD-778F65C63D88}" type="pres">
      <dgm:prSet presAssocID="{74B622CA-ABDB-4F1E-96C1-1559B3A9BAB1}" presName="Accent4" presStyleCnt="0"/>
      <dgm:spPr/>
    </dgm:pt>
    <dgm:pt modelId="{F2839381-7F49-40EC-B5EC-A6E806517E9A}" type="pres">
      <dgm:prSet presAssocID="{74B622CA-ABDB-4F1E-96C1-1559B3A9BAB1}" presName="Accent" presStyleLbl="bgShp" presStyleIdx="3" presStyleCnt="5" custLinFactNeighborX="65874" custLinFactNeighborY="-35395"/>
      <dgm:spPr/>
    </dgm:pt>
    <dgm:pt modelId="{740D86D9-08E1-4201-897C-308A478BA0C4}" type="pres">
      <dgm:prSet presAssocID="{74B622CA-ABDB-4F1E-96C1-1559B3A9BAB1}" presName="Child4" presStyleLbl="node1" presStyleIdx="3" presStyleCnt="5" custLinFactNeighborX="-98287" custLinFactNeighborY="-75121">
        <dgm:presLayoutVars>
          <dgm:chMax val="0"/>
          <dgm:chPref val="0"/>
          <dgm:bulletEnabled val="1"/>
        </dgm:presLayoutVars>
      </dgm:prSet>
      <dgm:spPr/>
    </dgm:pt>
    <dgm:pt modelId="{12FCDAC8-7510-478F-A2F6-8B00A8947201}" type="pres">
      <dgm:prSet presAssocID="{E3D3880B-8DB2-4577-86F7-CC18D837CE4D}" presName="Accent5" presStyleCnt="0"/>
      <dgm:spPr/>
    </dgm:pt>
    <dgm:pt modelId="{1D5A8044-6AAC-4E4E-9C77-9BF478CECC42}" type="pres">
      <dgm:prSet presAssocID="{E3D3880B-8DB2-4577-86F7-CC18D837CE4D}" presName="Accent" presStyleLbl="bgShp" presStyleIdx="4" presStyleCnt="5" custLinFactX="-6130" custLinFactNeighborX="-100000" custLinFactNeighborY="-66321"/>
      <dgm:spPr/>
    </dgm:pt>
    <dgm:pt modelId="{CD12E769-E948-4DE5-916D-D2EE5F0EE4B5}" type="pres">
      <dgm:prSet presAssocID="{E3D3880B-8DB2-4577-86F7-CC18D837CE4D}" presName="Child5" presStyleLbl="node1" presStyleIdx="4" presStyleCnt="5" custLinFactY="-32520" custLinFactNeighborX="6569" custLinFactNeighborY="-100000">
        <dgm:presLayoutVars>
          <dgm:chMax val="0"/>
          <dgm:chPref val="0"/>
          <dgm:bulletEnabled val="1"/>
        </dgm:presLayoutVars>
      </dgm:prSet>
      <dgm:spPr/>
    </dgm:pt>
  </dgm:ptLst>
  <dgm:cxnLst>
    <dgm:cxn modelId="{B6B6F805-FCAD-40CC-91D7-E8209C107D0B}" type="presOf" srcId="{E3D3880B-8DB2-4577-86F7-CC18D837CE4D}" destId="{CD12E769-E948-4DE5-916D-D2EE5F0EE4B5}" srcOrd="0" destOrd="0" presId="urn:microsoft.com/office/officeart/2011/layout/HexagonRadial"/>
    <dgm:cxn modelId="{F0A2580A-593D-4FB0-83E1-31238A298D7B}" type="presOf" srcId="{4185ABAD-EFE6-4D63-8119-80C4EE0D4F5D}" destId="{9A994CC3-CC75-4586-84E2-554EEE21F5C4}" srcOrd="0" destOrd="0" presId="urn:microsoft.com/office/officeart/2011/layout/HexagonRadial"/>
    <dgm:cxn modelId="{ED3CCD1B-3177-43BC-91F6-5861FF56674B}" type="presOf" srcId="{6E5CDF76-42EF-44EC-AEE5-748D10C4F829}" destId="{872FEB76-5B40-4110-A19B-CDF5E8FDEC92}" srcOrd="0" destOrd="0" presId="urn:microsoft.com/office/officeart/2011/layout/HexagonRadial"/>
    <dgm:cxn modelId="{54EFD867-F3D9-4E65-956E-2EAFBF4B16C0}" type="presOf" srcId="{C9990B2B-B364-47DC-9E97-1DF78FDBE560}" destId="{60F4851A-9CFA-449A-A59F-7276B9C5244A}" srcOrd="0" destOrd="0" presId="urn:microsoft.com/office/officeart/2011/layout/HexagonRadial"/>
    <dgm:cxn modelId="{5331BE55-2F61-4FB7-B600-A8DFE1B1326A}" type="presOf" srcId="{F73B3EC2-85F5-4450-9079-3F91BB7FAD9F}" destId="{4C512BB9-E4B0-494E-92DA-7DB81CE15B0D}" srcOrd="0" destOrd="0" presId="urn:microsoft.com/office/officeart/2011/layout/HexagonRadial"/>
    <dgm:cxn modelId="{8AD7DE7D-2C3E-4EFF-BD8F-19F2A5C347FE}" srcId="{6E5CDF76-42EF-44EC-AEE5-748D10C4F829}" destId="{74B622CA-ABDB-4F1E-96C1-1559B3A9BAB1}" srcOrd="3" destOrd="0" parTransId="{2C69E0F4-2ECB-4069-9905-EB7A908712BA}" sibTransId="{84D0EEE0-FC71-47B6-9DE7-13B8926A3D24}"/>
    <dgm:cxn modelId="{C63C5393-8D3E-4255-8993-A39A705C63AC}" srcId="{6E5CDF76-42EF-44EC-AEE5-748D10C4F829}" destId="{4185ABAD-EFE6-4D63-8119-80C4EE0D4F5D}" srcOrd="0" destOrd="0" parTransId="{84AE4F35-6A61-4D19-B11E-5404FDE18F61}" sibTransId="{D7B74D31-C2F6-48EC-AC9E-76F978869C21}"/>
    <dgm:cxn modelId="{BBAC7897-6938-4D8A-827E-1CD1613C4D85}" srcId="{DCF48F9F-FAD6-4C60-81A7-B1A2F9E76096}" destId="{6E5CDF76-42EF-44EC-AEE5-748D10C4F829}" srcOrd="0" destOrd="0" parTransId="{8871DD1E-A960-4698-8AA6-F2D931D96F6F}" sibTransId="{2C80050B-D7B3-4E0E-9F09-4AEBB928A01C}"/>
    <dgm:cxn modelId="{711062A1-FB6B-4E5F-B9E8-625338377FBD}" type="presOf" srcId="{74B622CA-ABDB-4F1E-96C1-1559B3A9BAB1}" destId="{740D86D9-08E1-4201-897C-308A478BA0C4}" srcOrd="0" destOrd="0" presId="urn:microsoft.com/office/officeart/2011/layout/HexagonRadial"/>
    <dgm:cxn modelId="{3548FDAA-AE60-4474-BA1A-9D7A9E7F2A4F}" srcId="{6E5CDF76-42EF-44EC-AEE5-748D10C4F829}" destId="{F73B3EC2-85F5-4450-9079-3F91BB7FAD9F}" srcOrd="2" destOrd="0" parTransId="{92E6C1D0-0160-4BF9-9FE1-CE6A4E030989}" sibTransId="{345CC4C5-B4A3-4741-BF22-3C46ED89DD0F}"/>
    <dgm:cxn modelId="{1E4F25AC-83D1-4986-9932-78E5D33A3B78}" type="presOf" srcId="{DCF48F9F-FAD6-4C60-81A7-B1A2F9E76096}" destId="{9A0F50E6-49C5-402F-96AE-6BFE8FB5F842}" srcOrd="0" destOrd="0" presId="urn:microsoft.com/office/officeart/2011/layout/HexagonRadial"/>
    <dgm:cxn modelId="{74472CD5-B7DB-4273-805F-79BEB667FFE9}" srcId="{6E5CDF76-42EF-44EC-AEE5-748D10C4F829}" destId="{E3D3880B-8DB2-4577-86F7-CC18D837CE4D}" srcOrd="4" destOrd="0" parTransId="{E94BE9D8-57EE-4DD8-95E4-E79754F7FBFA}" sibTransId="{1DE2F463-F626-4113-AFC7-5C96AA863CB0}"/>
    <dgm:cxn modelId="{232782D9-3770-44A6-9327-D41261D5113D}" srcId="{6E5CDF76-42EF-44EC-AEE5-748D10C4F829}" destId="{C9990B2B-B364-47DC-9E97-1DF78FDBE560}" srcOrd="1" destOrd="0" parTransId="{40AE5794-E628-4B57-AF65-1A42FDA37BB3}" sibTransId="{4859498E-42B1-43BC-8B72-DC7516E76690}"/>
    <dgm:cxn modelId="{BFA99BE6-B498-401A-8E8C-6B0D308B5856}" type="presParOf" srcId="{9A0F50E6-49C5-402F-96AE-6BFE8FB5F842}" destId="{872FEB76-5B40-4110-A19B-CDF5E8FDEC92}" srcOrd="0" destOrd="0" presId="urn:microsoft.com/office/officeart/2011/layout/HexagonRadial"/>
    <dgm:cxn modelId="{28628133-2879-46B4-A1B2-0263F35B1601}" type="presParOf" srcId="{9A0F50E6-49C5-402F-96AE-6BFE8FB5F842}" destId="{0C95490D-0D0F-4C31-AC4A-D837414DE3C2}" srcOrd="1" destOrd="0" presId="urn:microsoft.com/office/officeart/2011/layout/HexagonRadial"/>
    <dgm:cxn modelId="{A1D66E32-9DE2-45F2-B18F-086FDEC976AC}" type="presParOf" srcId="{0C95490D-0D0F-4C31-AC4A-D837414DE3C2}" destId="{B06CDF3D-2FD9-45E9-B5F9-3FBE46B7AB43}" srcOrd="0" destOrd="0" presId="urn:microsoft.com/office/officeart/2011/layout/HexagonRadial"/>
    <dgm:cxn modelId="{4656B169-E06C-4913-9C4A-FD7A2839B08F}" type="presParOf" srcId="{9A0F50E6-49C5-402F-96AE-6BFE8FB5F842}" destId="{9A994CC3-CC75-4586-84E2-554EEE21F5C4}" srcOrd="2" destOrd="0" presId="urn:microsoft.com/office/officeart/2011/layout/HexagonRadial"/>
    <dgm:cxn modelId="{839EB2B3-C657-4D82-93F2-D78BA9983AF0}" type="presParOf" srcId="{9A0F50E6-49C5-402F-96AE-6BFE8FB5F842}" destId="{F95A97D9-A9FD-4C35-AB71-2835426681E8}" srcOrd="3" destOrd="0" presId="urn:microsoft.com/office/officeart/2011/layout/HexagonRadial"/>
    <dgm:cxn modelId="{69DF6214-4CEB-4BB3-8BF9-02B153A3A6CB}" type="presParOf" srcId="{F95A97D9-A9FD-4C35-AB71-2835426681E8}" destId="{06FD7FDD-8E04-4458-A835-CA30F17DC744}" srcOrd="0" destOrd="0" presId="urn:microsoft.com/office/officeart/2011/layout/HexagonRadial"/>
    <dgm:cxn modelId="{51AA9C10-92C9-40A1-BD8F-78984DAD016F}" type="presParOf" srcId="{9A0F50E6-49C5-402F-96AE-6BFE8FB5F842}" destId="{60F4851A-9CFA-449A-A59F-7276B9C5244A}" srcOrd="4" destOrd="0" presId="urn:microsoft.com/office/officeart/2011/layout/HexagonRadial"/>
    <dgm:cxn modelId="{CEEAFBDF-17FA-409B-A0B4-D32A953582F1}" type="presParOf" srcId="{9A0F50E6-49C5-402F-96AE-6BFE8FB5F842}" destId="{9D7CB8F9-684A-44AB-9B9B-3617E2A329FD}" srcOrd="5" destOrd="0" presId="urn:microsoft.com/office/officeart/2011/layout/HexagonRadial"/>
    <dgm:cxn modelId="{82519AAC-77C8-4032-994C-4413459D1224}" type="presParOf" srcId="{9D7CB8F9-684A-44AB-9B9B-3617E2A329FD}" destId="{17940CCD-F434-4936-946D-820909B64B82}" srcOrd="0" destOrd="0" presId="urn:microsoft.com/office/officeart/2011/layout/HexagonRadial"/>
    <dgm:cxn modelId="{651CEA79-0139-4A56-8EBC-91C5CA407D79}" type="presParOf" srcId="{9A0F50E6-49C5-402F-96AE-6BFE8FB5F842}" destId="{4C512BB9-E4B0-494E-92DA-7DB81CE15B0D}" srcOrd="6" destOrd="0" presId="urn:microsoft.com/office/officeart/2011/layout/HexagonRadial"/>
    <dgm:cxn modelId="{F21185DD-E93B-4D3D-A94E-E19959994BA3}" type="presParOf" srcId="{9A0F50E6-49C5-402F-96AE-6BFE8FB5F842}" destId="{AE0E882E-A9B4-4612-AFFD-778F65C63D88}" srcOrd="7" destOrd="0" presId="urn:microsoft.com/office/officeart/2011/layout/HexagonRadial"/>
    <dgm:cxn modelId="{725AA07F-A945-449D-AD69-C2FA8F910510}" type="presParOf" srcId="{AE0E882E-A9B4-4612-AFFD-778F65C63D88}" destId="{F2839381-7F49-40EC-B5EC-A6E806517E9A}" srcOrd="0" destOrd="0" presId="urn:microsoft.com/office/officeart/2011/layout/HexagonRadial"/>
    <dgm:cxn modelId="{BA41107F-9946-4AD6-8E7B-4390595F369E}" type="presParOf" srcId="{9A0F50E6-49C5-402F-96AE-6BFE8FB5F842}" destId="{740D86D9-08E1-4201-897C-308A478BA0C4}" srcOrd="8" destOrd="0" presId="urn:microsoft.com/office/officeart/2011/layout/HexagonRadial"/>
    <dgm:cxn modelId="{9251B58E-CF19-457F-9611-344118071DF5}" type="presParOf" srcId="{9A0F50E6-49C5-402F-96AE-6BFE8FB5F842}" destId="{12FCDAC8-7510-478F-A2F6-8B00A8947201}" srcOrd="9" destOrd="0" presId="urn:microsoft.com/office/officeart/2011/layout/HexagonRadial"/>
    <dgm:cxn modelId="{025591A9-26B0-4428-AC12-98B5E15BC5B4}" type="presParOf" srcId="{12FCDAC8-7510-478F-A2F6-8B00A8947201}" destId="{1D5A8044-6AAC-4E4E-9C77-9BF478CECC42}" srcOrd="0" destOrd="0" presId="urn:microsoft.com/office/officeart/2011/layout/HexagonRadial"/>
    <dgm:cxn modelId="{2C0F8569-DDA1-49AB-9F63-982E13C0A50D}" type="presParOf" srcId="{9A0F50E6-49C5-402F-96AE-6BFE8FB5F842}" destId="{CD12E769-E948-4DE5-916D-D2EE5F0EE4B5}" srcOrd="10"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0C81FBB-0CBF-451B-8854-06882EC185E7}" type="doc">
      <dgm:prSet loTypeId="urn:microsoft.com/office/officeart/2005/8/layout/radial4" loCatId="relationship" qsTypeId="urn:microsoft.com/office/officeart/2005/8/quickstyle/3d3" qsCatId="3D" csTypeId="urn:microsoft.com/office/officeart/2005/8/colors/colorful4" csCatId="colorful" phldr="1"/>
      <dgm:spPr/>
      <dgm:t>
        <a:bodyPr/>
        <a:lstStyle/>
        <a:p>
          <a:endParaRPr lang="en-IN"/>
        </a:p>
      </dgm:t>
    </dgm:pt>
    <dgm:pt modelId="{DCC79E20-815B-4006-AD15-07E6FD7D75D4}">
      <dgm:prSet phldrT="[Text]"/>
      <dgm:spPr/>
      <dgm:t>
        <a:bodyPr/>
        <a:lstStyle/>
        <a:p>
          <a:r>
            <a:rPr lang="en-US" b="1" dirty="0">
              <a:latin typeface="Calibri" panose="020F0502020204030204" pitchFamily="34" charset="0"/>
              <a:cs typeface="Calibri" panose="020F0502020204030204" pitchFamily="34" charset="0"/>
            </a:rPr>
            <a:t>400 M RACE</a:t>
          </a:r>
          <a:endParaRPr lang="en-IN" b="1" dirty="0">
            <a:latin typeface="Calibri" panose="020F0502020204030204" pitchFamily="34" charset="0"/>
            <a:cs typeface="Calibri" panose="020F0502020204030204" pitchFamily="34" charset="0"/>
          </a:endParaRPr>
        </a:p>
      </dgm:t>
    </dgm:pt>
    <dgm:pt modelId="{D234DA68-2ACA-4A43-B0B2-1EE957E22353}" type="parTrans" cxnId="{B1A22119-7BED-44B9-BDBA-6A0F2C32493E}">
      <dgm:prSet/>
      <dgm:spPr/>
      <dgm:t>
        <a:bodyPr/>
        <a:lstStyle/>
        <a:p>
          <a:endParaRPr lang="en-IN"/>
        </a:p>
      </dgm:t>
    </dgm:pt>
    <dgm:pt modelId="{C132D8B4-854C-446B-8D4E-C2EE48494042}" type="sibTrans" cxnId="{B1A22119-7BED-44B9-BDBA-6A0F2C32493E}">
      <dgm:prSet/>
      <dgm:spPr/>
      <dgm:t>
        <a:bodyPr/>
        <a:lstStyle/>
        <a:p>
          <a:endParaRPr lang="en-IN"/>
        </a:p>
      </dgm:t>
    </dgm:pt>
    <dgm:pt modelId="{4C811342-12C6-4BB1-8DEB-E425781CC37F}">
      <dgm:prSet phldrT="[Text]"/>
      <dgm:spPr/>
      <dgm:t>
        <a:bodyPr/>
        <a:lstStyle/>
        <a:p>
          <a:r>
            <a:rPr lang="en-US" b="1" dirty="0">
              <a:latin typeface="Calibri" panose="020F0502020204030204" pitchFamily="34" charset="0"/>
              <a:cs typeface="Calibri" panose="020F0502020204030204" pitchFamily="34" charset="0"/>
            </a:rPr>
            <a:t>4oo m race with 80 % speed</a:t>
          </a:r>
          <a:endParaRPr lang="en-IN" b="1" dirty="0">
            <a:latin typeface="Calibri" panose="020F0502020204030204" pitchFamily="34" charset="0"/>
            <a:cs typeface="Calibri" panose="020F0502020204030204" pitchFamily="34" charset="0"/>
          </a:endParaRPr>
        </a:p>
      </dgm:t>
    </dgm:pt>
    <dgm:pt modelId="{313684A5-E806-4CDB-97B3-4517FA812985}" type="parTrans" cxnId="{8E8E5547-3AEC-4AE6-B2EA-082E2EAE888A}">
      <dgm:prSet/>
      <dgm:spPr/>
      <dgm:t>
        <a:bodyPr/>
        <a:lstStyle/>
        <a:p>
          <a:endParaRPr lang="en-IN"/>
        </a:p>
      </dgm:t>
    </dgm:pt>
    <dgm:pt modelId="{4C159580-89D8-462F-9CF1-2001DAE08C1D}" type="sibTrans" cxnId="{8E8E5547-3AEC-4AE6-B2EA-082E2EAE888A}">
      <dgm:prSet/>
      <dgm:spPr/>
      <dgm:t>
        <a:bodyPr/>
        <a:lstStyle/>
        <a:p>
          <a:endParaRPr lang="en-IN"/>
        </a:p>
      </dgm:t>
    </dgm:pt>
    <dgm:pt modelId="{B3A1B0E9-E84E-41B2-9FA7-3B4AD750CC1E}">
      <dgm:prSet phldrT="[Text]"/>
      <dgm:spPr/>
      <dgm:t>
        <a:bodyPr/>
        <a:lstStyle/>
        <a:p>
          <a:r>
            <a:rPr lang="en-US" b="1" dirty="0">
              <a:latin typeface="Calibri" panose="020F0502020204030204" pitchFamily="34" charset="0"/>
              <a:cs typeface="Calibri" panose="020F0502020204030204" pitchFamily="34" charset="0"/>
            </a:rPr>
            <a:t>Walking or jogging until, heart rate comes done 120 to 140 approx.</a:t>
          </a:r>
          <a:endParaRPr lang="en-IN" b="1" dirty="0">
            <a:latin typeface="Calibri" panose="020F0502020204030204" pitchFamily="34" charset="0"/>
            <a:cs typeface="Calibri" panose="020F0502020204030204" pitchFamily="34" charset="0"/>
          </a:endParaRPr>
        </a:p>
      </dgm:t>
    </dgm:pt>
    <dgm:pt modelId="{4C953A21-8AD5-4AA2-862B-422E0AF586DF}" type="parTrans" cxnId="{99F35AD0-8204-48FB-B7CB-C4B50C7F8E31}">
      <dgm:prSet/>
      <dgm:spPr/>
      <dgm:t>
        <a:bodyPr/>
        <a:lstStyle/>
        <a:p>
          <a:endParaRPr lang="en-IN"/>
        </a:p>
      </dgm:t>
    </dgm:pt>
    <dgm:pt modelId="{9BD9D2B1-AA50-4DE0-824A-E797AF2A1828}" type="sibTrans" cxnId="{99F35AD0-8204-48FB-B7CB-C4B50C7F8E31}">
      <dgm:prSet/>
      <dgm:spPr/>
      <dgm:t>
        <a:bodyPr/>
        <a:lstStyle/>
        <a:p>
          <a:endParaRPr lang="en-IN"/>
        </a:p>
      </dgm:t>
    </dgm:pt>
    <dgm:pt modelId="{B65B886E-9F09-4BD8-993B-266EE881CB61}">
      <dgm:prSet phldrT="[Text]"/>
      <dgm:spPr/>
      <dgm:t>
        <a:bodyPr/>
        <a:lstStyle/>
        <a:p>
          <a:r>
            <a:rPr lang="en-US" b="1" dirty="0">
              <a:latin typeface="Calibri" panose="020F0502020204030204" pitchFamily="34" charset="0"/>
              <a:cs typeface="Calibri" panose="020F0502020204030204" pitchFamily="34" charset="0"/>
            </a:rPr>
            <a:t>400 m race 80 % speed</a:t>
          </a:r>
          <a:endParaRPr lang="en-IN" b="1" dirty="0">
            <a:latin typeface="Calibri" panose="020F0502020204030204" pitchFamily="34" charset="0"/>
            <a:cs typeface="Calibri" panose="020F0502020204030204" pitchFamily="34" charset="0"/>
          </a:endParaRPr>
        </a:p>
      </dgm:t>
    </dgm:pt>
    <dgm:pt modelId="{EF5C78C1-16ED-4B94-B07F-0268E7B198D5}" type="parTrans" cxnId="{6094B6DB-1D84-41D7-8896-E2B225E7D038}">
      <dgm:prSet/>
      <dgm:spPr/>
      <dgm:t>
        <a:bodyPr/>
        <a:lstStyle/>
        <a:p>
          <a:endParaRPr lang="en-IN"/>
        </a:p>
      </dgm:t>
    </dgm:pt>
    <dgm:pt modelId="{3860E1C8-A6CD-489D-99D8-E99841EA3C1B}" type="sibTrans" cxnId="{6094B6DB-1D84-41D7-8896-E2B225E7D038}">
      <dgm:prSet/>
      <dgm:spPr/>
      <dgm:t>
        <a:bodyPr/>
        <a:lstStyle/>
        <a:p>
          <a:endParaRPr lang="en-IN"/>
        </a:p>
      </dgm:t>
    </dgm:pt>
    <dgm:pt modelId="{DB451561-BC4F-4940-BC10-5C550031C17F}" type="pres">
      <dgm:prSet presAssocID="{40C81FBB-0CBF-451B-8854-06882EC185E7}" presName="cycle" presStyleCnt="0">
        <dgm:presLayoutVars>
          <dgm:chMax val="1"/>
          <dgm:dir/>
          <dgm:animLvl val="ctr"/>
          <dgm:resizeHandles val="exact"/>
        </dgm:presLayoutVars>
      </dgm:prSet>
      <dgm:spPr/>
    </dgm:pt>
    <dgm:pt modelId="{0D73F8BA-8F1D-4C51-96D3-1BA51797420F}" type="pres">
      <dgm:prSet presAssocID="{DCC79E20-815B-4006-AD15-07E6FD7D75D4}" presName="centerShape" presStyleLbl="node0" presStyleIdx="0" presStyleCnt="1"/>
      <dgm:spPr/>
    </dgm:pt>
    <dgm:pt modelId="{A6F4D883-6CFD-4627-A4A1-5515238C6377}" type="pres">
      <dgm:prSet presAssocID="{313684A5-E806-4CDB-97B3-4517FA812985}" presName="parTrans" presStyleLbl="bgSibTrans2D1" presStyleIdx="0" presStyleCnt="3"/>
      <dgm:spPr/>
    </dgm:pt>
    <dgm:pt modelId="{F57C6044-4075-4561-B470-5C2312167F3E}" type="pres">
      <dgm:prSet presAssocID="{4C811342-12C6-4BB1-8DEB-E425781CC37F}" presName="node" presStyleLbl="node1" presStyleIdx="0" presStyleCnt="3">
        <dgm:presLayoutVars>
          <dgm:bulletEnabled val="1"/>
        </dgm:presLayoutVars>
      </dgm:prSet>
      <dgm:spPr/>
    </dgm:pt>
    <dgm:pt modelId="{3E17DE6C-1A21-4798-A33A-333899B86306}" type="pres">
      <dgm:prSet presAssocID="{4C953A21-8AD5-4AA2-862B-422E0AF586DF}" presName="parTrans" presStyleLbl="bgSibTrans2D1" presStyleIdx="1" presStyleCnt="3"/>
      <dgm:spPr/>
    </dgm:pt>
    <dgm:pt modelId="{37D9D28C-3AF7-4210-BF8C-58715DC3C4C9}" type="pres">
      <dgm:prSet presAssocID="{B3A1B0E9-E84E-41B2-9FA7-3B4AD750CC1E}" presName="node" presStyleLbl="node1" presStyleIdx="1" presStyleCnt="3">
        <dgm:presLayoutVars>
          <dgm:bulletEnabled val="1"/>
        </dgm:presLayoutVars>
      </dgm:prSet>
      <dgm:spPr/>
    </dgm:pt>
    <dgm:pt modelId="{F4736F14-6B5A-45E1-BEBD-145DFF791626}" type="pres">
      <dgm:prSet presAssocID="{EF5C78C1-16ED-4B94-B07F-0268E7B198D5}" presName="parTrans" presStyleLbl="bgSibTrans2D1" presStyleIdx="2" presStyleCnt="3"/>
      <dgm:spPr/>
    </dgm:pt>
    <dgm:pt modelId="{E53E70D7-AEAD-49C2-9A4B-E0E43DD09D59}" type="pres">
      <dgm:prSet presAssocID="{B65B886E-9F09-4BD8-993B-266EE881CB61}" presName="node" presStyleLbl="node1" presStyleIdx="2" presStyleCnt="3">
        <dgm:presLayoutVars>
          <dgm:bulletEnabled val="1"/>
        </dgm:presLayoutVars>
      </dgm:prSet>
      <dgm:spPr/>
    </dgm:pt>
  </dgm:ptLst>
  <dgm:cxnLst>
    <dgm:cxn modelId="{B1A22119-7BED-44B9-BDBA-6A0F2C32493E}" srcId="{40C81FBB-0CBF-451B-8854-06882EC185E7}" destId="{DCC79E20-815B-4006-AD15-07E6FD7D75D4}" srcOrd="0" destOrd="0" parTransId="{D234DA68-2ACA-4A43-B0B2-1EE957E22353}" sibTransId="{C132D8B4-854C-446B-8D4E-C2EE48494042}"/>
    <dgm:cxn modelId="{D22CFB22-77B1-475C-A4BD-3F8DCDB968E8}" type="presOf" srcId="{DCC79E20-815B-4006-AD15-07E6FD7D75D4}" destId="{0D73F8BA-8F1D-4C51-96D3-1BA51797420F}" srcOrd="0" destOrd="0" presId="urn:microsoft.com/office/officeart/2005/8/layout/radial4"/>
    <dgm:cxn modelId="{89B39D62-42B6-4F68-BABE-F069035CE3AD}" type="presOf" srcId="{40C81FBB-0CBF-451B-8854-06882EC185E7}" destId="{DB451561-BC4F-4940-BC10-5C550031C17F}" srcOrd="0" destOrd="0" presId="urn:microsoft.com/office/officeart/2005/8/layout/radial4"/>
    <dgm:cxn modelId="{8E8E5547-3AEC-4AE6-B2EA-082E2EAE888A}" srcId="{DCC79E20-815B-4006-AD15-07E6FD7D75D4}" destId="{4C811342-12C6-4BB1-8DEB-E425781CC37F}" srcOrd="0" destOrd="0" parTransId="{313684A5-E806-4CDB-97B3-4517FA812985}" sibTransId="{4C159580-89D8-462F-9CF1-2001DAE08C1D}"/>
    <dgm:cxn modelId="{D35B0373-7537-4970-9782-6C533CBC2993}" type="presOf" srcId="{B65B886E-9F09-4BD8-993B-266EE881CB61}" destId="{E53E70D7-AEAD-49C2-9A4B-E0E43DD09D59}" srcOrd="0" destOrd="0" presId="urn:microsoft.com/office/officeart/2005/8/layout/radial4"/>
    <dgm:cxn modelId="{259A9D57-58B6-4E59-BF60-5BBEB8D9A188}" type="presOf" srcId="{EF5C78C1-16ED-4B94-B07F-0268E7B198D5}" destId="{F4736F14-6B5A-45E1-BEBD-145DFF791626}" srcOrd="0" destOrd="0" presId="urn:microsoft.com/office/officeart/2005/8/layout/radial4"/>
    <dgm:cxn modelId="{F46AF57A-8E3F-4569-9457-FE4E4264A52F}" type="presOf" srcId="{313684A5-E806-4CDB-97B3-4517FA812985}" destId="{A6F4D883-6CFD-4627-A4A1-5515238C6377}" srcOrd="0" destOrd="0" presId="urn:microsoft.com/office/officeart/2005/8/layout/radial4"/>
    <dgm:cxn modelId="{E1201DC5-93FD-4FB5-8CB3-62EFEF8C062B}" type="presOf" srcId="{4C811342-12C6-4BB1-8DEB-E425781CC37F}" destId="{F57C6044-4075-4561-B470-5C2312167F3E}" srcOrd="0" destOrd="0" presId="urn:microsoft.com/office/officeart/2005/8/layout/radial4"/>
    <dgm:cxn modelId="{99F35AD0-8204-48FB-B7CB-C4B50C7F8E31}" srcId="{DCC79E20-815B-4006-AD15-07E6FD7D75D4}" destId="{B3A1B0E9-E84E-41B2-9FA7-3B4AD750CC1E}" srcOrd="1" destOrd="0" parTransId="{4C953A21-8AD5-4AA2-862B-422E0AF586DF}" sibTransId="{9BD9D2B1-AA50-4DE0-824A-E797AF2A1828}"/>
    <dgm:cxn modelId="{6094B6DB-1D84-41D7-8896-E2B225E7D038}" srcId="{DCC79E20-815B-4006-AD15-07E6FD7D75D4}" destId="{B65B886E-9F09-4BD8-993B-266EE881CB61}" srcOrd="2" destOrd="0" parTransId="{EF5C78C1-16ED-4B94-B07F-0268E7B198D5}" sibTransId="{3860E1C8-A6CD-489D-99D8-E99841EA3C1B}"/>
    <dgm:cxn modelId="{44C82CE7-7F1E-45D4-BD32-B4630A2A4B59}" type="presOf" srcId="{4C953A21-8AD5-4AA2-862B-422E0AF586DF}" destId="{3E17DE6C-1A21-4798-A33A-333899B86306}" srcOrd="0" destOrd="0" presId="urn:microsoft.com/office/officeart/2005/8/layout/radial4"/>
    <dgm:cxn modelId="{A1E517FB-F2BC-49B4-81C4-E1F9110F2AE6}" type="presOf" srcId="{B3A1B0E9-E84E-41B2-9FA7-3B4AD750CC1E}" destId="{37D9D28C-3AF7-4210-BF8C-58715DC3C4C9}" srcOrd="0" destOrd="0" presId="urn:microsoft.com/office/officeart/2005/8/layout/radial4"/>
    <dgm:cxn modelId="{34C68860-ACCE-4B28-ABA0-1F6E1EB9451D}" type="presParOf" srcId="{DB451561-BC4F-4940-BC10-5C550031C17F}" destId="{0D73F8BA-8F1D-4C51-96D3-1BA51797420F}" srcOrd="0" destOrd="0" presId="urn:microsoft.com/office/officeart/2005/8/layout/radial4"/>
    <dgm:cxn modelId="{B844CCE2-D064-460E-84B6-61C87790C18B}" type="presParOf" srcId="{DB451561-BC4F-4940-BC10-5C550031C17F}" destId="{A6F4D883-6CFD-4627-A4A1-5515238C6377}" srcOrd="1" destOrd="0" presId="urn:microsoft.com/office/officeart/2005/8/layout/radial4"/>
    <dgm:cxn modelId="{1A82BE23-911A-4C74-858F-742C5C09C7CE}" type="presParOf" srcId="{DB451561-BC4F-4940-BC10-5C550031C17F}" destId="{F57C6044-4075-4561-B470-5C2312167F3E}" srcOrd="2" destOrd="0" presId="urn:microsoft.com/office/officeart/2005/8/layout/radial4"/>
    <dgm:cxn modelId="{9521F268-D42E-4F14-9BDB-1A02C4B2ED9F}" type="presParOf" srcId="{DB451561-BC4F-4940-BC10-5C550031C17F}" destId="{3E17DE6C-1A21-4798-A33A-333899B86306}" srcOrd="3" destOrd="0" presId="urn:microsoft.com/office/officeart/2005/8/layout/radial4"/>
    <dgm:cxn modelId="{327CF7C6-9C89-48FF-B367-1C3D6B527074}" type="presParOf" srcId="{DB451561-BC4F-4940-BC10-5C550031C17F}" destId="{37D9D28C-3AF7-4210-BF8C-58715DC3C4C9}" srcOrd="4" destOrd="0" presId="urn:microsoft.com/office/officeart/2005/8/layout/radial4"/>
    <dgm:cxn modelId="{7A3E2509-E830-4D46-9C49-DEE2393512C4}" type="presParOf" srcId="{DB451561-BC4F-4940-BC10-5C550031C17F}" destId="{F4736F14-6B5A-45E1-BEBD-145DFF791626}" srcOrd="5" destOrd="0" presId="urn:microsoft.com/office/officeart/2005/8/layout/radial4"/>
    <dgm:cxn modelId="{B6AB967D-5826-4F4F-BDE5-277672089DD9}" type="presParOf" srcId="{DB451561-BC4F-4940-BC10-5C550031C17F}" destId="{E53E70D7-AEAD-49C2-9A4B-E0E43DD09D59}"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66AC32C-4D79-4EEE-A3C6-5D077E72BD72}" type="doc">
      <dgm:prSet loTypeId="urn:microsoft.com/office/officeart/2005/8/layout/cycle3" loCatId="cycle" qsTypeId="urn:microsoft.com/office/officeart/2005/8/quickstyle/3d2" qsCatId="3D" csTypeId="urn:microsoft.com/office/officeart/2005/8/colors/accent0_1" csCatId="mainScheme" phldr="1"/>
      <dgm:spPr/>
      <dgm:t>
        <a:bodyPr/>
        <a:lstStyle/>
        <a:p>
          <a:endParaRPr lang="en-IN"/>
        </a:p>
      </dgm:t>
    </dgm:pt>
    <dgm:pt modelId="{8A5FBD23-3133-4A55-82D2-EE59F0C8929F}">
      <dgm:prSet phldrT="[Text]" custT="1"/>
      <dgm:spPr/>
      <dgm:t>
        <a:bodyPr/>
        <a:lstStyle/>
        <a:p>
          <a:r>
            <a:rPr lang="en-US" sz="1200" b="1" dirty="0">
              <a:latin typeface="Cambria" panose="02040503050406030204" pitchFamily="18" charset="0"/>
              <a:ea typeface="Cambria" panose="02040503050406030204" pitchFamily="18" charset="0"/>
              <a:cs typeface="Calibri" panose="020F0502020204030204" pitchFamily="34" charset="0"/>
            </a:rPr>
            <a:t>Warm-up, jogging or slow running for 5 to 10 min</a:t>
          </a:r>
          <a:endParaRPr lang="en-IN" sz="1200" b="1" dirty="0">
            <a:latin typeface="Cambria" panose="02040503050406030204" pitchFamily="18" charset="0"/>
            <a:ea typeface="Cambria" panose="02040503050406030204" pitchFamily="18" charset="0"/>
            <a:cs typeface="Calibri" panose="020F0502020204030204" pitchFamily="34" charset="0"/>
          </a:endParaRPr>
        </a:p>
      </dgm:t>
    </dgm:pt>
    <dgm:pt modelId="{F6662948-7576-4ED9-B7B9-4F97C2C5B04E}" type="parTrans" cxnId="{F67A0270-5ACC-451A-8ABF-B52A8F72C927}">
      <dgm:prSet/>
      <dgm:spPr/>
      <dgm:t>
        <a:bodyPr/>
        <a:lstStyle/>
        <a:p>
          <a:endParaRPr lang="en-IN"/>
        </a:p>
      </dgm:t>
    </dgm:pt>
    <dgm:pt modelId="{A25BDC03-C4F1-425D-AB01-FD39E861C5C3}" type="sibTrans" cxnId="{F67A0270-5ACC-451A-8ABF-B52A8F72C927}">
      <dgm:prSet/>
      <dgm:spPr/>
      <dgm:t>
        <a:bodyPr/>
        <a:lstStyle/>
        <a:p>
          <a:endParaRPr lang="en-IN"/>
        </a:p>
      </dgm:t>
    </dgm:pt>
    <dgm:pt modelId="{6EE7373B-E6DB-489C-8D81-264105E4CCAF}">
      <dgm:prSet phldrT="[Text]" custT="1"/>
      <dgm:spPr/>
      <dgm:t>
        <a:bodyPr/>
        <a:lstStyle/>
        <a:p>
          <a:r>
            <a:rPr lang="en-US" sz="1200" b="1" dirty="0">
              <a:latin typeface="Cambria" panose="02040503050406030204" pitchFamily="18" charset="0"/>
              <a:ea typeface="Cambria" panose="02040503050406030204" pitchFamily="18" charset="0"/>
              <a:cs typeface="Calibri" panose="020F0502020204030204" pitchFamily="34" charset="0"/>
            </a:rPr>
            <a:t>Hard speed for 1.5 to 2.5 km</a:t>
          </a:r>
          <a:endParaRPr lang="en-IN" sz="1200" b="1" dirty="0">
            <a:latin typeface="Cambria" panose="02040503050406030204" pitchFamily="18" charset="0"/>
            <a:ea typeface="Cambria" panose="02040503050406030204" pitchFamily="18" charset="0"/>
            <a:cs typeface="Calibri" panose="020F0502020204030204" pitchFamily="34" charset="0"/>
          </a:endParaRPr>
        </a:p>
      </dgm:t>
    </dgm:pt>
    <dgm:pt modelId="{9009D98B-2E47-4A6A-8C11-F56AF8BB1C47}" type="parTrans" cxnId="{FA7ACF66-E035-458D-8E20-A8381EB5EA36}">
      <dgm:prSet/>
      <dgm:spPr/>
      <dgm:t>
        <a:bodyPr/>
        <a:lstStyle/>
        <a:p>
          <a:endParaRPr lang="en-IN"/>
        </a:p>
      </dgm:t>
    </dgm:pt>
    <dgm:pt modelId="{1CDA11CA-FC02-4C25-A991-EEB9539E00E1}" type="sibTrans" cxnId="{FA7ACF66-E035-458D-8E20-A8381EB5EA36}">
      <dgm:prSet/>
      <dgm:spPr/>
      <dgm:t>
        <a:bodyPr/>
        <a:lstStyle/>
        <a:p>
          <a:endParaRPr lang="en-IN"/>
        </a:p>
      </dgm:t>
    </dgm:pt>
    <dgm:pt modelId="{2CD75488-F0FE-4D6A-9770-D949C4F3893B}">
      <dgm:prSet phldrT="[Text]" custT="1"/>
      <dgm:spPr/>
      <dgm:t>
        <a:bodyPr/>
        <a:lstStyle/>
        <a:p>
          <a:r>
            <a:rPr lang="en-US" sz="1200" b="1" dirty="0">
              <a:latin typeface="Cambria" panose="02040503050406030204" pitchFamily="18" charset="0"/>
              <a:ea typeface="Cambria" panose="02040503050406030204" pitchFamily="18" charset="0"/>
              <a:cs typeface="Calibri" panose="020F0502020204030204" pitchFamily="34" charset="0"/>
            </a:rPr>
            <a:t>Recovery, walking for 5 min</a:t>
          </a:r>
          <a:endParaRPr lang="en-IN" sz="1200" b="1" dirty="0">
            <a:latin typeface="Cambria" panose="02040503050406030204" pitchFamily="18" charset="0"/>
            <a:ea typeface="Cambria" panose="02040503050406030204" pitchFamily="18" charset="0"/>
            <a:cs typeface="Calibri" panose="020F0502020204030204" pitchFamily="34" charset="0"/>
          </a:endParaRPr>
        </a:p>
      </dgm:t>
    </dgm:pt>
    <dgm:pt modelId="{CEF5AC34-1EB3-4E28-90EF-BFEA2239B925}" type="parTrans" cxnId="{07A34812-1F34-4D0C-95A6-B43ADBAA5DA0}">
      <dgm:prSet/>
      <dgm:spPr/>
      <dgm:t>
        <a:bodyPr/>
        <a:lstStyle/>
        <a:p>
          <a:endParaRPr lang="en-IN"/>
        </a:p>
      </dgm:t>
    </dgm:pt>
    <dgm:pt modelId="{B7D4010B-709A-40E1-9189-A8FAE635CDA7}" type="sibTrans" cxnId="{07A34812-1F34-4D0C-95A6-B43ADBAA5DA0}">
      <dgm:prSet/>
      <dgm:spPr/>
      <dgm:t>
        <a:bodyPr/>
        <a:lstStyle/>
        <a:p>
          <a:endParaRPr lang="en-IN"/>
        </a:p>
      </dgm:t>
    </dgm:pt>
    <dgm:pt modelId="{D7816803-62CB-485A-AE07-FB82DDA87D41}">
      <dgm:prSet phldrT="[Text]" custT="1"/>
      <dgm:spPr/>
      <dgm:t>
        <a:bodyPr/>
        <a:lstStyle/>
        <a:p>
          <a:r>
            <a:rPr lang="en-US" sz="1200" b="1" dirty="0">
              <a:latin typeface="Cambria" panose="02040503050406030204" pitchFamily="18" charset="0"/>
              <a:ea typeface="Cambria" panose="02040503050406030204" pitchFamily="18" charset="0"/>
              <a:cs typeface="Calibri" panose="020F0502020204030204" pitchFamily="34" charset="0"/>
            </a:rPr>
            <a:t>Start of speed work (sprints – 50 to 60 m.)</a:t>
          </a:r>
          <a:endParaRPr lang="en-IN" sz="1200" b="1" dirty="0">
            <a:latin typeface="Cambria" panose="02040503050406030204" pitchFamily="18" charset="0"/>
            <a:ea typeface="Cambria" panose="02040503050406030204" pitchFamily="18" charset="0"/>
            <a:cs typeface="Calibri" panose="020F0502020204030204" pitchFamily="34" charset="0"/>
          </a:endParaRPr>
        </a:p>
      </dgm:t>
    </dgm:pt>
    <dgm:pt modelId="{43E1C340-98B6-427D-989A-CF16E5C7279E}" type="parTrans" cxnId="{F0E0B8A8-9AF5-4599-B156-E30F60BEF323}">
      <dgm:prSet/>
      <dgm:spPr/>
      <dgm:t>
        <a:bodyPr/>
        <a:lstStyle/>
        <a:p>
          <a:endParaRPr lang="en-IN"/>
        </a:p>
      </dgm:t>
    </dgm:pt>
    <dgm:pt modelId="{0A5FDEF4-58EA-463D-B0E0-8048005D14FB}" type="sibTrans" cxnId="{F0E0B8A8-9AF5-4599-B156-E30F60BEF323}">
      <dgm:prSet/>
      <dgm:spPr/>
      <dgm:t>
        <a:bodyPr/>
        <a:lstStyle/>
        <a:p>
          <a:endParaRPr lang="en-IN"/>
        </a:p>
      </dgm:t>
    </dgm:pt>
    <dgm:pt modelId="{C331CFC5-3148-4749-9F34-754EE10EB454}">
      <dgm:prSet phldrT="[Text]" custT="1"/>
      <dgm:spPr/>
      <dgm:t>
        <a:bodyPr/>
        <a:lstStyle/>
        <a:p>
          <a:r>
            <a:rPr lang="en-US" sz="1200" b="1" dirty="0">
              <a:latin typeface="Cambria" panose="02040503050406030204" pitchFamily="18" charset="0"/>
              <a:ea typeface="Cambria" panose="02040503050406030204" pitchFamily="18" charset="0"/>
              <a:cs typeface="Calibri" panose="020F0502020204030204" pitchFamily="34" charset="0"/>
            </a:rPr>
            <a:t>Easy running 3 or 4 “quick steps”</a:t>
          </a:r>
          <a:endParaRPr lang="en-IN" sz="1200" b="1" dirty="0">
            <a:latin typeface="Cambria" panose="02040503050406030204" pitchFamily="18" charset="0"/>
            <a:ea typeface="Cambria" panose="02040503050406030204" pitchFamily="18" charset="0"/>
            <a:cs typeface="Calibri" panose="020F0502020204030204" pitchFamily="34" charset="0"/>
          </a:endParaRPr>
        </a:p>
      </dgm:t>
    </dgm:pt>
    <dgm:pt modelId="{E367CFE4-CA32-4EAF-B940-535DF8718A58}" type="parTrans" cxnId="{AE963D58-0D89-46AE-A89C-22630B5F333E}">
      <dgm:prSet/>
      <dgm:spPr/>
      <dgm:t>
        <a:bodyPr/>
        <a:lstStyle/>
        <a:p>
          <a:endParaRPr lang="en-IN"/>
        </a:p>
      </dgm:t>
    </dgm:pt>
    <dgm:pt modelId="{96CC16D2-9A87-467B-8B36-251214B76398}" type="sibTrans" cxnId="{AE963D58-0D89-46AE-A89C-22630B5F333E}">
      <dgm:prSet/>
      <dgm:spPr/>
      <dgm:t>
        <a:bodyPr/>
        <a:lstStyle/>
        <a:p>
          <a:endParaRPr lang="en-IN"/>
        </a:p>
      </dgm:t>
    </dgm:pt>
    <dgm:pt modelId="{FCF69D6F-D0D5-492E-8FFB-A6A0ABB394B4}">
      <dgm:prSet phldrT="[Text]" custT="1"/>
      <dgm:spPr/>
      <dgm:t>
        <a:bodyPr/>
        <a:lstStyle/>
        <a:p>
          <a:r>
            <a:rPr lang="en-US" sz="1200" b="1" dirty="0">
              <a:latin typeface="Cambria" panose="02040503050406030204" pitchFamily="18" charset="0"/>
              <a:ea typeface="Cambria" panose="02040503050406030204" pitchFamily="18" charset="0"/>
              <a:cs typeface="Calibri" panose="020F0502020204030204" pitchFamily="34" charset="0"/>
            </a:rPr>
            <a:t>Fast pace of 1 min.</a:t>
          </a:r>
          <a:endParaRPr lang="en-IN" sz="1200" b="1" dirty="0">
            <a:latin typeface="Cambria" panose="02040503050406030204" pitchFamily="18" charset="0"/>
            <a:ea typeface="Cambria" panose="02040503050406030204" pitchFamily="18" charset="0"/>
            <a:cs typeface="Calibri" panose="020F0502020204030204" pitchFamily="34" charset="0"/>
          </a:endParaRPr>
        </a:p>
      </dgm:t>
    </dgm:pt>
    <dgm:pt modelId="{D9698D2E-3494-497D-A5CB-756385461CE0}" type="parTrans" cxnId="{D05D0F41-F6B5-48C3-98A9-0E35E8CD71D3}">
      <dgm:prSet/>
      <dgm:spPr/>
      <dgm:t>
        <a:bodyPr/>
        <a:lstStyle/>
        <a:p>
          <a:endParaRPr lang="en-IN"/>
        </a:p>
      </dgm:t>
    </dgm:pt>
    <dgm:pt modelId="{1842E5DB-5386-485D-9417-587A4BF06334}" type="sibTrans" cxnId="{D05D0F41-F6B5-48C3-98A9-0E35E8CD71D3}">
      <dgm:prSet/>
      <dgm:spPr/>
      <dgm:t>
        <a:bodyPr/>
        <a:lstStyle/>
        <a:p>
          <a:endParaRPr lang="en-IN"/>
        </a:p>
      </dgm:t>
    </dgm:pt>
    <dgm:pt modelId="{A11F6069-1691-4F4A-BBA5-1AD535EF599E}">
      <dgm:prSet phldrT="[Text]" custT="1"/>
      <dgm:spPr/>
      <dgm:t>
        <a:bodyPr/>
        <a:lstStyle/>
        <a:p>
          <a:r>
            <a:rPr lang="en-US" sz="1200" b="1" dirty="0">
              <a:latin typeface="Cambria" panose="02040503050406030204" pitchFamily="18" charset="0"/>
              <a:ea typeface="Cambria" panose="02040503050406030204" pitchFamily="18" charset="0"/>
              <a:cs typeface="Calibri" panose="020F0502020204030204" pitchFamily="34" charset="0"/>
            </a:rPr>
            <a:t>Full speed uphill for 175 to 200 m.</a:t>
          </a:r>
          <a:endParaRPr lang="en-IN" sz="1200" b="1" dirty="0">
            <a:latin typeface="Cambria" panose="02040503050406030204" pitchFamily="18" charset="0"/>
            <a:ea typeface="Cambria" panose="02040503050406030204" pitchFamily="18" charset="0"/>
            <a:cs typeface="Calibri" panose="020F0502020204030204" pitchFamily="34" charset="0"/>
          </a:endParaRPr>
        </a:p>
      </dgm:t>
    </dgm:pt>
    <dgm:pt modelId="{8343EB5D-FDA4-46BB-B618-F59FDF6E8A1F}" type="parTrans" cxnId="{7AF004F6-7C38-42A0-97F4-859D838D12D5}">
      <dgm:prSet/>
      <dgm:spPr/>
      <dgm:t>
        <a:bodyPr/>
        <a:lstStyle/>
        <a:p>
          <a:endParaRPr lang="en-IN"/>
        </a:p>
      </dgm:t>
    </dgm:pt>
    <dgm:pt modelId="{49941EA1-70B3-4D50-9151-C74C0650A8CA}" type="sibTrans" cxnId="{7AF004F6-7C38-42A0-97F4-859D838D12D5}">
      <dgm:prSet/>
      <dgm:spPr/>
      <dgm:t>
        <a:bodyPr/>
        <a:lstStyle/>
        <a:p>
          <a:endParaRPr lang="en-IN"/>
        </a:p>
      </dgm:t>
    </dgm:pt>
    <dgm:pt modelId="{23825144-CBB7-464E-AE07-0B4127B79BCB}" type="pres">
      <dgm:prSet presAssocID="{466AC32C-4D79-4EEE-A3C6-5D077E72BD72}" presName="Name0" presStyleCnt="0">
        <dgm:presLayoutVars>
          <dgm:dir/>
          <dgm:resizeHandles val="exact"/>
        </dgm:presLayoutVars>
      </dgm:prSet>
      <dgm:spPr/>
    </dgm:pt>
    <dgm:pt modelId="{2580744B-E3B3-446B-B487-B4D1402C8EAD}" type="pres">
      <dgm:prSet presAssocID="{466AC32C-4D79-4EEE-A3C6-5D077E72BD72}" presName="cycle" presStyleCnt="0"/>
      <dgm:spPr/>
    </dgm:pt>
    <dgm:pt modelId="{215EE3FB-3176-446A-BCBA-58DD1D639294}" type="pres">
      <dgm:prSet presAssocID="{8A5FBD23-3133-4A55-82D2-EE59F0C8929F}" presName="nodeFirstNode" presStyleLbl="node1" presStyleIdx="0" presStyleCnt="7">
        <dgm:presLayoutVars>
          <dgm:bulletEnabled val="1"/>
        </dgm:presLayoutVars>
      </dgm:prSet>
      <dgm:spPr/>
    </dgm:pt>
    <dgm:pt modelId="{78CC1E3D-54E0-4A6B-9845-698DC28A314F}" type="pres">
      <dgm:prSet presAssocID="{A25BDC03-C4F1-425D-AB01-FD39E861C5C3}" presName="sibTransFirstNode" presStyleLbl="bgShp" presStyleIdx="0" presStyleCnt="1"/>
      <dgm:spPr/>
    </dgm:pt>
    <dgm:pt modelId="{0E1D57F4-75B0-4046-91EC-6901710A9F31}" type="pres">
      <dgm:prSet presAssocID="{6EE7373B-E6DB-489C-8D81-264105E4CCAF}" presName="nodeFollowingNodes" presStyleLbl="node1" presStyleIdx="1" presStyleCnt="7">
        <dgm:presLayoutVars>
          <dgm:bulletEnabled val="1"/>
        </dgm:presLayoutVars>
      </dgm:prSet>
      <dgm:spPr/>
    </dgm:pt>
    <dgm:pt modelId="{76A78530-63E6-482B-9A7A-3E00AC590812}" type="pres">
      <dgm:prSet presAssocID="{2CD75488-F0FE-4D6A-9770-D949C4F3893B}" presName="nodeFollowingNodes" presStyleLbl="node1" presStyleIdx="2" presStyleCnt="7">
        <dgm:presLayoutVars>
          <dgm:bulletEnabled val="1"/>
        </dgm:presLayoutVars>
      </dgm:prSet>
      <dgm:spPr/>
    </dgm:pt>
    <dgm:pt modelId="{5B15A740-6623-49DF-AFD4-F5B90051472C}" type="pres">
      <dgm:prSet presAssocID="{D7816803-62CB-485A-AE07-FB82DDA87D41}" presName="nodeFollowingNodes" presStyleLbl="node1" presStyleIdx="3" presStyleCnt="7">
        <dgm:presLayoutVars>
          <dgm:bulletEnabled val="1"/>
        </dgm:presLayoutVars>
      </dgm:prSet>
      <dgm:spPr/>
    </dgm:pt>
    <dgm:pt modelId="{787147D8-7520-4A27-B746-1D22CDF0DD79}" type="pres">
      <dgm:prSet presAssocID="{C331CFC5-3148-4749-9F34-754EE10EB454}" presName="nodeFollowingNodes" presStyleLbl="node1" presStyleIdx="4" presStyleCnt="7">
        <dgm:presLayoutVars>
          <dgm:bulletEnabled val="1"/>
        </dgm:presLayoutVars>
      </dgm:prSet>
      <dgm:spPr/>
    </dgm:pt>
    <dgm:pt modelId="{E1EBA890-5264-4F50-A8C3-7134C8236C71}" type="pres">
      <dgm:prSet presAssocID="{A11F6069-1691-4F4A-BBA5-1AD535EF599E}" presName="nodeFollowingNodes" presStyleLbl="node1" presStyleIdx="5" presStyleCnt="7">
        <dgm:presLayoutVars>
          <dgm:bulletEnabled val="1"/>
        </dgm:presLayoutVars>
      </dgm:prSet>
      <dgm:spPr/>
    </dgm:pt>
    <dgm:pt modelId="{F5AC6843-9048-4270-91B4-74B98417A4BF}" type="pres">
      <dgm:prSet presAssocID="{FCF69D6F-D0D5-492E-8FFB-A6A0ABB394B4}" presName="nodeFollowingNodes" presStyleLbl="node1" presStyleIdx="6" presStyleCnt="7">
        <dgm:presLayoutVars>
          <dgm:bulletEnabled val="1"/>
        </dgm:presLayoutVars>
      </dgm:prSet>
      <dgm:spPr/>
    </dgm:pt>
  </dgm:ptLst>
  <dgm:cxnLst>
    <dgm:cxn modelId="{07A34812-1F34-4D0C-95A6-B43ADBAA5DA0}" srcId="{466AC32C-4D79-4EEE-A3C6-5D077E72BD72}" destId="{2CD75488-F0FE-4D6A-9770-D949C4F3893B}" srcOrd="2" destOrd="0" parTransId="{CEF5AC34-1EB3-4E28-90EF-BFEA2239B925}" sibTransId="{B7D4010B-709A-40E1-9189-A8FAE635CDA7}"/>
    <dgm:cxn modelId="{39801B22-3675-4095-B266-7055ED5C6B0F}" type="presOf" srcId="{6EE7373B-E6DB-489C-8D81-264105E4CCAF}" destId="{0E1D57F4-75B0-4046-91EC-6901710A9F31}" srcOrd="0" destOrd="0" presId="urn:microsoft.com/office/officeart/2005/8/layout/cycle3"/>
    <dgm:cxn modelId="{DA039E2B-B843-4D18-9C77-7B145721072B}" type="presOf" srcId="{466AC32C-4D79-4EEE-A3C6-5D077E72BD72}" destId="{23825144-CBB7-464E-AE07-0B4127B79BCB}" srcOrd="0" destOrd="0" presId="urn:microsoft.com/office/officeart/2005/8/layout/cycle3"/>
    <dgm:cxn modelId="{22775A32-4625-468A-8AEE-356308DF2A87}" type="presOf" srcId="{A11F6069-1691-4F4A-BBA5-1AD535EF599E}" destId="{E1EBA890-5264-4F50-A8C3-7134C8236C71}" srcOrd="0" destOrd="0" presId="urn:microsoft.com/office/officeart/2005/8/layout/cycle3"/>
    <dgm:cxn modelId="{D05D0F41-F6B5-48C3-98A9-0E35E8CD71D3}" srcId="{466AC32C-4D79-4EEE-A3C6-5D077E72BD72}" destId="{FCF69D6F-D0D5-492E-8FFB-A6A0ABB394B4}" srcOrd="6" destOrd="0" parTransId="{D9698D2E-3494-497D-A5CB-756385461CE0}" sibTransId="{1842E5DB-5386-485D-9417-587A4BF06334}"/>
    <dgm:cxn modelId="{FA7ACF66-E035-458D-8E20-A8381EB5EA36}" srcId="{466AC32C-4D79-4EEE-A3C6-5D077E72BD72}" destId="{6EE7373B-E6DB-489C-8D81-264105E4CCAF}" srcOrd="1" destOrd="0" parTransId="{9009D98B-2E47-4A6A-8C11-F56AF8BB1C47}" sibTransId="{1CDA11CA-FC02-4C25-A991-EEB9539E00E1}"/>
    <dgm:cxn modelId="{F67A0270-5ACC-451A-8ABF-B52A8F72C927}" srcId="{466AC32C-4D79-4EEE-A3C6-5D077E72BD72}" destId="{8A5FBD23-3133-4A55-82D2-EE59F0C8929F}" srcOrd="0" destOrd="0" parTransId="{F6662948-7576-4ED9-B7B9-4F97C2C5B04E}" sibTransId="{A25BDC03-C4F1-425D-AB01-FD39E861C5C3}"/>
    <dgm:cxn modelId="{E90C0577-29C5-44E2-95E5-BC805F234EF8}" type="presOf" srcId="{2CD75488-F0FE-4D6A-9770-D949C4F3893B}" destId="{76A78530-63E6-482B-9A7A-3E00AC590812}" srcOrd="0" destOrd="0" presId="urn:microsoft.com/office/officeart/2005/8/layout/cycle3"/>
    <dgm:cxn modelId="{AE963D58-0D89-46AE-A89C-22630B5F333E}" srcId="{466AC32C-4D79-4EEE-A3C6-5D077E72BD72}" destId="{C331CFC5-3148-4749-9F34-754EE10EB454}" srcOrd="4" destOrd="0" parTransId="{E367CFE4-CA32-4EAF-B940-535DF8718A58}" sibTransId="{96CC16D2-9A87-467B-8B36-251214B76398}"/>
    <dgm:cxn modelId="{71E6D758-F510-47F1-BD83-5C4C5D199219}" type="presOf" srcId="{FCF69D6F-D0D5-492E-8FFB-A6A0ABB394B4}" destId="{F5AC6843-9048-4270-91B4-74B98417A4BF}" srcOrd="0" destOrd="0" presId="urn:microsoft.com/office/officeart/2005/8/layout/cycle3"/>
    <dgm:cxn modelId="{F0E0B8A8-9AF5-4599-B156-E30F60BEF323}" srcId="{466AC32C-4D79-4EEE-A3C6-5D077E72BD72}" destId="{D7816803-62CB-485A-AE07-FB82DDA87D41}" srcOrd="3" destOrd="0" parTransId="{43E1C340-98B6-427D-989A-CF16E5C7279E}" sibTransId="{0A5FDEF4-58EA-463D-B0E0-8048005D14FB}"/>
    <dgm:cxn modelId="{3E3B07CA-D5CA-4765-8F1D-01B758E0435E}" type="presOf" srcId="{D7816803-62CB-485A-AE07-FB82DDA87D41}" destId="{5B15A740-6623-49DF-AFD4-F5B90051472C}" srcOrd="0" destOrd="0" presId="urn:microsoft.com/office/officeart/2005/8/layout/cycle3"/>
    <dgm:cxn modelId="{EF9DACCE-D65B-4E39-9768-973C8A61D802}" type="presOf" srcId="{A25BDC03-C4F1-425D-AB01-FD39E861C5C3}" destId="{78CC1E3D-54E0-4A6B-9845-698DC28A314F}" srcOrd="0" destOrd="0" presId="urn:microsoft.com/office/officeart/2005/8/layout/cycle3"/>
    <dgm:cxn modelId="{2F8EF3D6-D4CF-4B27-AB4B-29F73EEB7953}" type="presOf" srcId="{C331CFC5-3148-4749-9F34-754EE10EB454}" destId="{787147D8-7520-4A27-B746-1D22CDF0DD79}" srcOrd="0" destOrd="0" presId="urn:microsoft.com/office/officeart/2005/8/layout/cycle3"/>
    <dgm:cxn modelId="{7AF004F6-7C38-42A0-97F4-859D838D12D5}" srcId="{466AC32C-4D79-4EEE-A3C6-5D077E72BD72}" destId="{A11F6069-1691-4F4A-BBA5-1AD535EF599E}" srcOrd="5" destOrd="0" parTransId="{8343EB5D-FDA4-46BB-B618-F59FDF6E8A1F}" sibTransId="{49941EA1-70B3-4D50-9151-C74C0650A8CA}"/>
    <dgm:cxn modelId="{E49ADDF8-FD19-4669-B159-68C3DE19F789}" type="presOf" srcId="{8A5FBD23-3133-4A55-82D2-EE59F0C8929F}" destId="{215EE3FB-3176-446A-BCBA-58DD1D639294}" srcOrd="0" destOrd="0" presId="urn:microsoft.com/office/officeart/2005/8/layout/cycle3"/>
    <dgm:cxn modelId="{D7BDB6B5-FD09-4AB7-A133-DEB96A5A3CD8}" type="presParOf" srcId="{23825144-CBB7-464E-AE07-0B4127B79BCB}" destId="{2580744B-E3B3-446B-B487-B4D1402C8EAD}" srcOrd="0" destOrd="0" presId="urn:microsoft.com/office/officeart/2005/8/layout/cycle3"/>
    <dgm:cxn modelId="{69248ACC-D2B7-45B1-B793-FA2F4A678D02}" type="presParOf" srcId="{2580744B-E3B3-446B-B487-B4D1402C8EAD}" destId="{215EE3FB-3176-446A-BCBA-58DD1D639294}" srcOrd="0" destOrd="0" presId="urn:microsoft.com/office/officeart/2005/8/layout/cycle3"/>
    <dgm:cxn modelId="{96FCB0A1-BB47-4DE5-AD83-27A7F79554DE}" type="presParOf" srcId="{2580744B-E3B3-446B-B487-B4D1402C8EAD}" destId="{78CC1E3D-54E0-4A6B-9845-698DC28A314F}" srcOrd="1" destOrd="0" presId="urn:microsoft.com/office/officeart/2005/8/layout/cycle3"/>
    <dgm:cxn modelId="{A5F4D20D-FAC5-4444-843C-D1A0A02A489B}" type="presParOf" srcId="{2580744B-E3B3-446B-B487-B4D1402C8EAD}" destId="{0E1D57F4-75B0-4046-91EC-6901710A9F31}" srcOrd="2" destOrd="0" presId="urn:microsoft.com/office/officeart/2005/8/layout/cycle3"/>
    <dgm:cxn modelId="{7C3838F5-AD31-4BF2-8A5B-D8131350D3DE}" type="presParOf" srcId="{2580744B-E3B3-446B-B487-B4D1402C8EAD}" destId="{76A78530-63E6-482B-9A7A-3E00AC590812}" srcOrd="3" destOrd="0" presId="urn:microsoft.com/office/officeart/2005/8/layout/cycle3"/>
    <dgm:cxn modelId="{8345EE86-E3A9-459E-8BAF-7E24AE6F571A}" type="presParOf" srcId="{2580744B-E3B3-446B-B487-B4D1402C8EAD}" destId="{5B15A740-6623-49DF-AFD4-F5B90051472C}" srcOrd="4" destOrd="0" presId="urn:microsoft.com/office/officeart/2005/8/layout/cycle3"/>
    <dgm:cxn modelId="{E9C7993A-DB1E-4E66-8696-972040F36439}" type="presParOf" srcId="{2580744B-E3B3-446B-B487-B4D1402C8EAD}" destId="{787147D8-7520-4A27-B746-1D22CDF0DD79}" srcOrd="5" destOrd="0" presId="urn:microsoft.com/office/officeart/2005/8/layout/cycle3"/>
    <dgm:cxn modelId="{54E34ED5-DBCC-4E7D-9FB3-2A83296A0E9B}" type="presParOf" srcId="{2580744B-E3B3-446B-B487-B4D1402C8EAD}" destId="{E1EBA890-5264-4F50-A8C3-7134C8236C71}" srcOrd="6" destOrd="0" presId="urn:microsoft.com/office/officeart/2005/8/layout/cycle3"/>
    <dgm:cxn modelId="{3BDB15B1-B6B8-4C5E-BB98-0219537B835E}" type="presParOf" srcId="{2580744B-E3B3-446B-B487-B4D1402C8EAD}" destId="{F5AC6843-9048-4270-91B4-74B98417A4BF}" srcOrd="7"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C1323D8-EFD2-421C-8E46-5C2EF1F0E600}" type="doc">
      <dgm:prSet loTypeId="urn:microsoft.com/office/officeart/2005/8/layout/cycle1" loCatId="cycle" qsTypeId="urn:microsoft.com/office/officeart/2005/8/quickstyle/3d2" qsCatId="3D" csTypeId="urn:microsoft.com/office/officeart/2005/8/colors/colorful4" csCatId="colorful" phldr="1"/>
      <dgm:spPr/>
      <dgm:t>
        <a:bodyPr/>
        <a:lstStyle/>
        <a:p>
          <a:endParaRPr lang="en-IN"/>
        </a:p>
      </dgm:t>
    </dgm:pt>
    <dgm:pt modelId="{75358B7E-4F86-4216-8DFE-BC889ADA1235}">
      <dgm:prSet phldrT="[Text]" custT="1"/>
      <dgm:spPr/>
      <dgm:t>
        <a:bodyPr/>
        <a:lstStyle/>
        <a:p>
          <a:r>
            <a:rPr lang="en-US" sz="1400" b="1" dirty="0">
              <a:latin typeface="Cambria" panose="02040503050406030204" pitchFamily="18" charset="0"/>
              <a:ea typeface="Cambria" panose="02040503050406030204" pitchFamily="18" charset="0"/>
              <a:cs typeface="Calibri" panose="020F0502020204030204" pitchFamily="34" charset="0"/>
            </a:rPr>
            <a:t>REACTION ABILITY</a:t>
          </a:r>
          <a:endParaRPr lang="en-IN" sz="1400" b="1" dirty="0">
            <a:latin typeface="Cambria" panose="02040503050406030204" pitchFamily="18" charset="0"/>
            <a:ea typeface="Cambria" panose="02040503050406030204" pitchFamily="18" charset="0"/>
            <a:cs typeface="Calibri" panose="020F0502020204030204" pitchFamily="34" charset="0"/>
          </a:endParaRPr>
        </a:p>
      </dgm:t>
    </dgm:pt>
    <dgm:pt modelId="{F307A8E0-5040-47DE-951F-FFE1B0567D75}" type="parTrans" cxnId="{1A628886-E9CF-4D4D-B245-932EC6B22C26}">
      <dgm:prSet/>
      <dgm:spPr/>
      <dgm:t>
        <a:bodyPr/>
        <a:lstStyle/>
        <a:p>
          <a:endParaRPr lang="en-IN"/>
        </a:p>
      </dgm:t>
    </dgm:pt>
    <dgm:pt modelId="{042132D5-5E76-4F5A-8A4A-05F64B5920CC}" type="sibTrans" cxnId="{1A628886-E9CF-4D4D-B245-932EC6B22C26}">
      <dgm:prSet/>
      <dgm:spPr/>
      <dgm:t>
        <a:bodyPr/>
        <a:lstStyle/>
        <a:p>
          <a:endParaRPr lang="en-IN"/>
        </a:p>
      </dgm:t>
    </dgm:pt>
    <dgm:pt modelId="{ED8D8B25-6DA4-4F4B-A74E-55F5B767EE44}">
      <dgm:prSet phldrT="[Text]" custT="1"/>
      <dgm:spPr/>
      <dgm:t>
        <a:bodyPr/>
        <a:lstStyle/>
        <a:p>
          <a:r>
            <a:rPr lang="en-US" sz="1400" b="1" dirty="0">
              <a:latin typeface="Cambria" panose="02040503050406030204" pitchFamily="18" charset="0"/>
              <a:ea typeface="Cambria" panose="02040503050406030204" pitchFamily="18" charset="0"/>
              <a:cs typeface="Calibri" panose="020F0502020204030204" pitchFamily="34" charset="0"/>
            </a:rPr>
            <a:t>ACCELERATION ABILITY</a:t>
          </a:r>
          <a:endParaRPr lang="en-IN" sz="1400" b="1" dirty="0">
            <a:latin typeface="Cambria" panose="02040503050406030204" pitchFamily="18" charset="0"/>
            <a:ea typeface="Cambria" panose="02040503050406030204" pitchFamily="18" charset="0"/>
            <a:cs typeface="Calibri" panose="020F0502020204030204" pitchFamily="34" charset="0"/>
          </a:endParaRPr>
        </a:p>
      </dgm:t>
    </dgm:pt>
    <dgm:pt modelId="{3162811D-61F0-4AB0-8FFE-381BB66FAE0B}" type="parTrans" cxnId="{2E9D320A-4DD7-480B-91DE-B7AEF1EA72F7}">
      <dgm:prSet/>
      <dgm:spPr/>
      <dgm:t>
        <a:bodyPr/>
        <a:lstStyle/>
        <a:p>
          <a:endParaRPr lang="en-IN"/>
        </a:p>
      </dgm:t>
    </dgm:pt>
    <dgm:pt modelId="{01DC5B07-F587-4E29-8103-2E2F698E9912}" type="sibTrans" cxnId="{2E9D320A-4DD7-480B-91DE-B7AEF1EA72F7}">
      <dgm:prSet/>
      <dgm:spPr/>
      <dgm:t>
        <a:bodyPr/>
        <a:lstStyle/>
        <a:p>
          <a:endParaRPr lang="en-IN"/>
        </a:p>
      </dgm:t>
    </dgm:pt>
    <dgm:pt modelId="{B5088D99-431D-4BC5-A070-C3D73E9C35B1}">
      <dgm:prSet phldrT="[Text]" custT="1"/>
      <dgm:spPr/>
      <dgm:t>
        <a:bodyPr/>
        <a:lstStyle/>
        <a:p>
          <a:r>
            <a:rPr lang="en-US" sz="1400" b="1" dirty="0">
              <a:latin typeface="Cambria" panose="02040503050406030204" pitchFamily="18" charset="0"/>
              <a:ea typeface="Cambria" panose="02040503050406030204" pitchFamily="18" charset="0"/>
              <a:cs typeface="Calibri" panose="020F0502020204030204" pitchFamily="34" charset="0"/>
            </a:rPr>
            <a:t>MOVEMENT SPEED</a:t>
          </a:r>
          <a:endParaRPr lang="en-IN" sz="1400" b="1" dirty="0">
            <a:latin typeface="Cambria" panose="02040503050406030204" pitchFamily="18" charset="0"/>
            <a:ea typeface="Cambria" panose="02040503050406030204" pitchFamily="18" charset="0"/>
            <a:cs typeface="Calibri" panose="020F0502020204030204" pitchFamily="34" charset="0"/>
          </a:endParaRPr>
        </a:p>
      </dgm:t>
    </dgm:pt>
    <dgm:pt modelId="{53590F3F-F202-4B90-9CB6-057A4C435982}" type="parTrans" cxnId="{084DECC3-A508-44F0-9428-1A451237A174}">
      <dgm:prSet/>
      <dgm:spPr/>
      <dgm:t>
        <a:bodyPr/>
        <a:lstStyle/>
        <a:p>
          <a:endParaRPr lang="en-IN"/>
        </a:p>
      </dgm:t>
    </dgm:pt>
    <dgm:pt modelId="{1CD67D1B-7592-4688-B0B4-AD7AC701694C}" type="sibTrans" cxnId="{084DECC3-A508-44F0-9428-1A451237A174}">
      <dgm:prSet/>
      <dgm:spPr/>
      <dgm:t>
        <a:bodyPr/>
        <a:lstStyle/>
        <a:p>
          <a:endParaRPr lang="en-IN"/>
        </a:p>
      </dgm:t>
    </dgm:pt>
    <dgm:pt modelId="{48903CA5-AA82-47A5-AFA6-BE7F1A3AB5ED}">
      <dgm:prSet phldrT="[Text]" custT="1"/>
      <dgm:spPr/>
      <dgm:t>
        <a:bodyPr/>
        <a:lstStyle/>
        <a:p>
          <a:r>
            <a:rPr lang="en-US" sz="1400" b="1" dirty="0">
              <a:latin typeface="Cambria" panose="02040503050406030204" pitchFamily="18" charset="0"/>
              <a:ea typeface="Cambria" panose="02040503050406030204" pitchFamily="18" charset="0"/>
              <a:cs typeface="Calibri" panose="020F0502020204030204" pitchFamily="34" charset="0"/>
            </a:rPr>
            <a:t>LOCOMOTOR ABILITY</a:t>
          </a:r>
          <a:endParaRPr lang="en-IN" sz="1400" b="1" dirty="0">
            <a:latin typeface="Cambria" panose="02040503050406030204" pitchFamily="18" charset="0"/>
            <a:ea typeface="Cambria" panose="02040503050406030204" pitchFamily="18" charset="0"/>
            <a:cs typeface="Calibri" panose="020F0502020204030204" pitchFamily="34" charset="0"/>
          </a:endParaRPr>
        </a:p>
      </dgm:t>
    </dgm:pt>
    <dgm:pt modelId="{121A6645-0CBA-4152-B73F-408219FE492F}" type="parTrans" cxnId="{35BC903D-CC38-4A23-8F83-7A81E20EDE48}">
      <dgm:prSet/>
      <dgm:spPr/>
      <dgm:t>
        <a:bodyPr/>
        <a:lstStyle/>
        <a:p>
          <a:endParaRPr lang="en-IN"/>
        </a:p>
      </dgm:t>
    </dgm:pt>
    <dgm:pt modelId="{74240027-32A6-43E6-AE80-3D300A0CB489}" type="sibTrans" cxnId="{35BC903D-CC38-4A23-8F83-7A81E20EDE48}">
      <dgm:prSet/>
      <dgm:spPr/>
      <dgm:t>
        <a:bodyPr/>
        <a:lstStyle/>
        <a:p>
          <a:endParaRPr lang="en-IN"/>
        </a:p>
      </dgm:t>
    </dgm:pt>
    <dgm:pt modelId="{CAB71BE5-781F-4A3B-96FE-97F3CF78F30B}">
      <dgm:prSet phldrT="[Text]" custT="1"/>
      <dgm:spPr/>
      <dgm:t>
        <a:bodyPr/>
        <a:lstStyle/>
        <a:p>
          <a:r>
            <a:rPr lang="en-US" sz="1400" b="1" dirty="0">
              <a:latin typeface="Cambria" panose="02040503050406030204" pitchFamily="18" charset="0"/>
              <a:ea typeface="Cambria" panose="02040503050406030204" pitchFamily="18" charset="0"/>
              <a:cs typeface="Calibri" panose="020F0502020204030204" pitchFamily="34" charset="0"/>
            </a:rPr>
            <a:t>SPEED ENDURANCE</a:t>
          </a:r>
          <a:endParaRPr lang="en-IN" sz="1400" b="1" dirty="0">
            <a:latin typeface="Cambria" panose="02040503050406030204" pitchFamily="18" charset="0"/>
            <a:ea typeface="Cambria" panose="02040503050406030204" pitchFamily="18" charset="0"/>
            <a:cs typeface="Calibri" panose="020F0502020204030204" pitchFamily="34" charset="0"/>
          </a:endParaRPr>
        </a:p>
      </dgm:t>
    </dgm:pt>
    <dgm:pt modelId="{B4DE71C6-1599-405F-B22B-32278B2C717E}" type="parTrans" cxnId="{79541C98-9295-405E-A608-E1A4DAF97438}">
      <dgm:prSet/>
      <dgm:spPr/>
      <dgm:t>
        <a:bodyPr/>
        <a:lstStyle/>
        <a:p>
          <a:endParaRPr lang="en-IN"/>
        </a:p>
      </dgm:t>
    </dgm:pt>
    <dgm:pt modelId="{974B52EB-379C-43E1-8CA4-EAFC800578C8}" type="sibTrans" cxnId="{79541C98-9295-405E-A608-E1A4DAF97438}">
      <dgm:prSet/>
      <dgm:spPr/>
      <dgm:t>
        <a:bodyPr/>
        <a:lstStyle/>
        <a:p>
          <a:endParaRPr lang="en-IN"/>
        </a:p>
      </dgm:t>
    </dgm:pt>
    <dgm:pt modelId="{9C81ADCC-C8C1-4818-AA11-BDB5AE2D18D9}" type="pres">
      <dgm:prSet presAssocID="{8C1323D8-EFD2-421C-8E46-5C2EF1F0E600}" presName="cycle" presStyleCnt="0">
        <dgm:presLayoutVars>
          <dgm:dir/>
          <dgm:resizeHandles val="exact"/>
        </dgm:presLayoutVars>
      </dgm:prSet>
      <dgm:spPr/>
    </dgm:pt>
    <dgm:pt modelId="{AEA33952-D5D0-409B-A4AA-D8BCEB6B43D3}" type="pres">
      <dgm:prSet presAssocID="{75358B7E-4F86-4216-8DFE-BC889ADA1235}" presName="dummy" presStyleCnt="0"/>
      <dgm:spPr/>
    </dgm:pt>
    <dgm:pt modelId="{39B4ED4B-2705-4DF8-A288-B60E100A7247}" type="pres">
      <dgm:prSet presAssocID="{75358B7E-4F86-4216-8DFE-BC889ADA1235}" presName="node" presStyleLbl="revTx" presStyleIdx="0" presStyleCnt="5">
        <dgm:presLayoutVars>
          <dgm:bulletEnabled val="1"/>
        </dgm:presLayoutVars>
      </dgm:prSet>
      <dgm:spPr/>
    </dgm:pt>
    <dgm:pt modelId="{AF9B2169-C105-4094-8336-21AFDA1763F2}" type="pres">
      <dgm:prSet presAssocID="{042132D5-5E76-4F5A-8A4A-05F64B5920CC}" presName="sibTrans" presStyleLbl="node1" presStyleIdx="0" presStyleCnt="5"/>
      <dgm:spPr/>
    </dgm:pt>
    <dgm:pt modelId="{ACBA29C4-B200-42A7-AA51-8BE9DA5EA1B4}" type="pres">
      <dgm:prSet presAssocID="{ED8D8B25-6DA4-4F4B-A74E-55F5B767EE44}" presName="dummy" presStyleCnt="0"/>
      <dgm:spPr/>
    </dgm:pt>
    <dgm:pt modelId="{75183C8B-D0B8-45C2-96E6-4B61A3692F6E}" type="pres">
      <dgm:prSet presAssocID="{ED8D8B25-6DA4-4F4B-A74E-55F5B767EE44}" presName="node" presStyleLbl="revTx" presStyleIdx="1" presStyleCnt="5">
        <dgm:presLayoutVars>
          <dgm:bulletEnabled val="1"/>
        </dgm:presLayoutVars>
      </dgm:prSet>
      <dgm:spPr/>
    </dgm:pt>
    <dgm:pt modelId="{6C4BE3EF-00C4-4E34-A667-41D7E13FF66F}" type="pres">
      <dgm:prSet presAssocID="{01DC5B07-F587-4E29-8103-2E2F698E9912}" presName="sibTrans" presStyleLbl="node1" presStyleIdx="1" presStyleCnt="5"/>
      <dgm:spPr/>
    </dgm:pt>
    <dgm:pt modelId="{CB21DC31-A875-42B7-B4A8-818FB6A1D034}" type="pres">
      <dgm:prSet presAssocID="{B5088D99-431D-4BC5-A070-C3D73E9C35B1}" presName="dummy" presStyleCnt="0"/>
      <dgm:spPr/>
    </dgm:pt>
    <dgm:pt modelId="{96DB661A-322A-4FDD-B8C0-7C20DEBF1387}" type="pres">
      <dgm:prSet presAssocID="{B5088D99-431D-4BC5-A070-C3D73E9C35B1}" presName="node" presStyleLbl="revTx" presStyleIdx="2" presStyleCnt="5">
        <dgm:presLayoutVars>
          <dgm:bulletEnabled val="1"/>
        </dgm:presLayoutVars>
      </dgm:prSet>
      <dgm:spPr/>
    </dgm:pt>
    <dgm:pt modelId="{CF968B52-98EE-4B22-846F-F0C9671AD1F6}" type="pres">
      <dgm:prSet presAssocID="{1CD67D1B-7592-4688-B0B4-AD7AC701694C}" presName="sibTrans" presStyleLbl="node1" presStyleIdx="2" presStyleCnt="5"/>
      <dgm:spPr/>
    </dgm:pt>
    <dgm:pt modelId="{6854A28C-3982-492A-A3EA-DF4FA2B8077A}" type="pres">
      <dgm:prSet presAssocID="{48903CA5-AA82-47A5-AFA6-BE7F1A3AB5ED}" presName="dummy" presStyleCnt="0"/>
      <dgm:spPr/>
    </dgm:pt>
    <dgm:pt modelId="{2CA36860-5B09-4CE9-A540-3AF93C9E17B0}" type="pres">
      <dgm:prSet presAssocID="{48903CA5-AA82-47A5-AFA6-BE7F1A3AB5ED}" presName="node" presStyleLbl="revTx" presStyleIdx="3" presStyleCnt="5">
        <dgm:presLayoutVars>
          <dgm:bulletEnabled val="1"/>
        </dgm:presLayoutVars>
      </dgm:prSet>
      <dgm:spPr/>
    </dgm:pt>
    <dgm:pt modelId="{AE288B9A-AA66-43A5-858E-0F85648FEAEB}" type="pres">
      <dgm:prSet presAssocID="{74240027-32A6-43E6-AE80-3D300A0CB489}" presName="sibTrans" presStyleLbl="node1" presStyleIdx="3" presStyleCnt="5"/>
      <dgm:spPr/>
    </dgm:pt>
    <dgm:pt modelId="{C791A1EE-378B-45A3-B0D9-2C9075148F20}" type="pres">
      <dgm:prSet presAssocID="{CAB71BE5-781F-4A3B-96FE-97F3CF78F30B}" presName="dummy" presStyleCnt="0"/>
      <dgm:spPr/>
    </dgm:pt>
    <dgm:pt modelId="{CB8907A5-2DA9-4983-A2AB-D9CBEF1BE46E}" type="pres">
      <dgm:prSet presAssocID="{CAB71BE5-781F-4A3B-96FE-97F3CF78F30B}" presName="node" presStyleLbl="revTx" presStyleIdx="4" presStyleCnt="5">
        <dgm:presLayoutVars>
          <dgm:bulletEnabled val="1"/>
        </dgm:presLayoutVars>
      </dgm:prSet>
      <dgm:spPr/>
    </dgm:pt>
    <dgm:pt modelId="{71AD63DB-8436-4596-8F07-972FBE07F65C}" type="pres">
      <dgm:prSet presAssocID="{974B52EB-379C-43E1-8CA4-EAFC800578C8}" presName="sibTrans" presStyleLbl="node1" presStyleIdx="4" presStyleCnt="5"/>
      <dgm:spPr/>
    </dgm:pt>
  </dgm:ptLst>
  <dgm:cxnLst>
    <dgm:cxn modelId="{31A21A0A-401E-4059-9FE6-761842AD1607}" type="presOf" srcId="{ED8D8B25-6DA4-4F4B-A74E-55F5B767EE44}" destId="{75183C8B-D0B8-45C2-96E6-4B61A3692F6E}" srcOrd="0" destOrd="0" presId="urn:microsoft.com/office/officeart/2005/8/layout/cycle1"/>
    <dgm:cxn modelId="{2E9D320A-4DD7-480B-91DE-B7AEF1EA72F7}" srcId="{8C1323D8-EFD2-421C-8E46-5C2EF1F0E600}" destId="{ED8D8B25-6DA4-4F4B-A74E-55F5B767EE44}" srcOrd="1" destOrd="0" parTransId="{3162811D-61F0-4AB0-8FFE-381BB66FAE0B}" sibTransId="{01DC5B07-F587-4E29-8103-2E2F698E9912}"/>
    <dgm:cxn modelId="{3404EC11-C844-434C-A797-51680C110763}" type="presOf" srcId="{974B52EB-379C-43E1-8CA4-EAFC800578C8}" destId="{71AD63DB-8436-4596-8F07-972FBE07F65C}" srcOrd="0" destOrd="0" presId="urn:microsoft.com/office/officeart/2005/8/layout/cycle1"/>
    <dgm:cxn modelId="{1F27F926-BCBE-4443-A5F9-FA4C9FAA5A40}" type="presOf" srcId="{01DC5B07-F587-4E29-8103-2E2F698E9912}" destId="{6C4BE3EF-00C4-4E34-A667-41D7E13FF66F}" srcOrd="0" destOrd="0" presId="urn:microsoft.com/office/officeart/2005/8/layout/cycle1"/>
    <dgm:cxn modelId="{02EB7D3B-B1AE-43AB-AAF2-B70AAD35E1F7}" type="presOf" srcId="{74240027-32A6-43E6-AE80-3D300A0CB489}" destId="{AE288B9A-AA66-43A5-858E-0F85648FEAEB}" srcOrd="0" destOrd="0" presId="urn:microsoft.com/office/officeart/2005/8/layout/cycle1"/>
    <dgm:cxn modelId="{35BC903D-CC38-4A23-8F83-7A81E20EDE48}" srcId="{8C1323D8-EFD2-421C-8E46-5C2EF1F0E600}" destId="{48903CA5-AA82-47A5-AFA6-BE7F1A3AB5ED}" srcOrd="3" destOrd="0" parTransId="{121A6645-0CBA-4152-B73F-408219FE492F}" sibTransId="{74240027-32A6-43E6-AE80-3D300A0CB489}"/>
    <dgm:cxn modelId="{660A084D-7A07-47F7-9D21-FA6FD3A66141}" type="presOf" srcId="{CAB71BE5-781F-4A3B-96FE-97F3CF78F30B}" destId="{CB8907A5-2DA9-4983-A2AB-D9CBEF1BE46E}" srcOrd="0" destOrd="0" presId="urn:microsoft.com/office/officeart/2005/8/layout/cycle1"/>
    <dgm:cxn modelId="{436BD459-051E-44BF-BF5E-69CADE20D4DD}" type="presOf" srcId="{B5088D99-431D-4BC5-A070-C3D73E9C35B1}" destId="{96DB661A-322A-4FDD-B8C0-7C20DEBF1387}" srcOrd="0" destOrd="0" presId="urn:microsoft.com/office/officeart/2005/8/layout/cycle1"/>
    <dgm:cxn modelId="{1A628886-E9CF-4D4D-B245-932EC6B22C26}" srcId="{8C1323D8-EFD2-421C-8E46-5C2EF1F0E600}" destId="{75358B7E-4F86-4216-8DFE-BC889ADA1235}" srcOrd="0" destOrd="0" parTransId="{F307A8E0-5040-47DE-951F-FFE1B0567D75}" sibTransId="{042132D5-5E76-4F5A-8A4A-05F64B5920CC}"/>
    <dgm:cxn modelId="{90E9C38A-77F1-4A7B-B289-D2D13F2B3BC2}" type="presOf" srcId="{8C1323D8-EFD2-421C-8E46-5C2EF1F0E600}" destId="{9C81ADCC-C8C1-4818-AA11-BDB5AE2D18D9}" srcOrd="0" destOrd="0" presId="urn:microsoft.com/office/officeart/2005/8/layout/cycle1"/>
    <dgm:cxn modelId="{F72EF98A-2B9B-451E-8384-F36E397B79ED}" type="presOf" srcId="{48903CA5-AA82-47A5-AFA6-BE7F1A3AB5ED}" destId="{2CA36860-5B09-4CE9-A540-3AF93C9E17B0}" srcOrd="0" destOrd="0" presId="urn:microsoft.com/office/officeart/2005/8/layout/cycle1"/>
    <dgm:cxn modelId="{79541C98-9295-405E-A608-E1A4DAF97438}" srcId="{8C1323D8-EFD2-421C-8E46-5C2EF1F0E600}" destId="{CAB71BE5-781F-4A3B-96FE-97F3CF78F30B}" srcOrd="4" destOrd="0" parTransId="{B4DE71C6-1599-405F-B22B-32278B2C717E}" sibTransId="{974B52EB-379C-43E1-8CA4-EAFC800578C8}"/>
    <dgm:cxn modelId="{084DECC3-A508-44F0-9428-1A451237A174}" srcId="{8C1323D8-EFD2-421C-8E46-5C2EF1F0E600}" destId="{B5088D99-431D-4BC5-A070-C3D73E9C35B1}" srcOrd="2" destOrd="0" parTransId="{53590F3F-F202-4B90-9CB6-057A4C435982}" sibTransId="{1CD67D1B-7592-4688-B0B4-AD7AC701694C}"/>
    <dgm:cxn modelId="{80F976D5-CD05-4D27-AD1A-C043818514B4}" type="presOf" srcId="{75358B7E-4F86-4216-8DFE-BC889ADA1235}" destId="{39B4ED4B-2705-4DF8-A288-B60E100A7247}" srcOrd="0" destOrd="0" presId="urn:microsoft.com/office/officeart/2005/8/layout/cycle1"/>
    <dgm:cxn modelId="{B72AF3E7-8D2E-408B-AA48-A2792ADE649D}" type="presOf" srcId="{042132D5-5E76-4F5A-8A4A-05F64B5920CC}" destId="{AF9B2169-C105-4094-8336-21AFDA1763F2}" srcOrd="0" destOrd="0" presId="urn:microsoft.com/office/officeart/2005/8/layout/cycle1"/>
    <dgm:cxn modelId="{42DA1DFE-85CD-477A-A1AC-B43F77DBE6C8}" type="presOf" srcId="{1CD67D1B-7592-4688-B0B4-AD7AC701694C}" destId="{CF968B52-98EE-4B22-846F-F0C9671AD1F6}" srcOrd="0" destOrd="0" presId="urn:microsoft.com/office/officeart/2005/8/layout/cycle1"/>
    <dgm:cxn modelId="{0A03CF5A-8BFA-4109-B8DC-9F977976EA91}" type="presParOf" srcId="{9C81ADCC-C8C1-4818-AA11-BDB5AE2D18D9}" destId="{AEA33952-D5D0-409B-A4AA-D8BCEB6B43D3}" srcOrd="0" destOrd="0" presId="urn:microsoft.com/office/officeart/2005/8/layout/cycle1"/>
    <dgm:cxn modelId="{FF5BF08B-F7F6-480B-A565-93594E8EB22F}" type="presParOf" srcId="{9C81ADCC-C8C1-4818-AA11-BDB5AE2D18D9}" destId="{39B4ED4B-2705-4DF8-A288-B60E100A7247}" srcOrd="1" destOrd="0" presId="urn:microsoft.com/office/officeart/2005/8/layout/cycle1"/>
    <dgm:cxn modelId="{7DA65582-338E-4A7E-9398-00BA6FC7FC57}" type="presParOf" srcId="{9C81ADCC-C8C1-4818-AA11-BDB5AE2D18D9}" destId="{AF9B2169-C105-4094-8336-21AFDA1763F2}" srcOrd="2" destOrd="0" presId="urn:microsoft.com/office/officeart/2005/8/layout/cycle1"/>
    <dgm:cxn modelId="{9F6CC8E9-9AF9-4A90-8171-547BA233DDBE}" type="presParOf" srcId="{9C81ADCC-C8C1-4818-AA11-BDB5AE2D18D9}" destId="{ACBA29C4-B200-42A7-AA51-8BE9DA5EA1B4}" srcOrd="3" destOrd="0" presId="urn:microsoft.com/office/officeart/2005/8/layout/cycle1"/>
    <dgm:cxn modelId="{C55A6DC4-2649-4287-8AFC-2AC1FCF31D30}" type="presParOf" srcId="{9C81ADCC-C8C1-4818-AA11-BDB5AE2D18D9}" destId="{75183C8B-D0B8-45C2-96E6-4B61A3692F6E}" srcOrd="4" destOrd="0" presId="urn:microsoft.com/office/officeart/2005/8/layout/cycle1"/>
    <dgm:cxn modelId="{0BDF92C5-EF6C-41BA-B6AC-D7144BA7E826}" type="presParOf" srcId="{9C81ADCC-C8C1-4818-AA11-BDB5AE2D18D9}" destId="{6C4BE3EF-00C4-4E34-A667-41D7E13FF66F}" srcOrd="5" destOrd="0" presId="urn:microsoft.com/office/officeart/2005/8/layout/cycle1"/>
    <dgm:cxn modelId="{35708E5F-1E9B-4D22-8789-475950945671}" type="presParOf" srcId="{9C81ADCC-C8C1-4818-AA11-BDB5AE2D18D9}" destId="{CB21DC31-A875-42B7-B4A8-818FB6A1D034}" srcOrd="6" destOrd="0" presId="urn:microsoft.com/office/officeart/2005/8/layout/cycle1"/>
    <dgm:cxn modelId="{BB08B0D7-D630-4E95-9F35-6D1C5964E356}" type="presParOf" srcId="{9C81ADCC-C8C1-4818-AA11-BDB5AE2D18D9}" destId="{96DB661A-322A-4FDD-B8C0-7C20DEBF1387}" srcOrd="7" destOrd="0" presId="urn:microsoft.com/office/officeart/2005/8/layout/cycle1"/>
    <dgm:cxn modelId="{9BDC8619-B7DF-4398-9429-C1D3CF7ADDBF}" type="presParOf" srcId="{9C81ADCC-C8C1-4818-AA11-BDB5AE2D18D9}" destId="{CF968B52-98EE-4B22-846F-F0C9671AD1F6}" srcOrd="8" destOrd="0" presId="urn:microsoft.com/office/officeart/2005/8/layout/cycle1"/>
    <dgm:cxn modelId="{AF0412C7-FD21-43CA-95CA-AFFBD938D6EE}" type="presParOf" srcId="{9C81ADCC-C8C1-4818-AA11-BDB5AE2D18D9}" destId="{6854A28C-3982-492A-A3EA-DF4FA2B8077A}" srcOrd="9" destOrd="0" presId="urn:microsoft.com/office/officeart/2005/8/layout/cycle1"/>
    <dgm:cxn modelId="{7ACAAF6F-9416-4793-A210-672A34D2EE13}" type="presParOf" srcId="{9C81ADCC-C8C1-4818-AA11-BDB5AE2D18D9}" destId="{2CA36860-5B09-4CE9-A540-3AF93C9E17B0}" srcOrd="10" destOrd="0" presId="urn:microsoft.com/office/officeart/2005/8/layout/cycle1"/>
    <dgm:cxn modelId="{F3669DA7-A4FD-4A23-86C3-05EFB3F177F6}" type="presParOf" srcId="{9C81ADCC-C8C1-4818-AA11-BDB5AE2D18D9}" destId="{AE288B9A-AA66-43A5-858E-0F85648FEAEB}" srcOrd="11" destOrd="0" presId="urn:microsoft.com/office/officeart/2005/8/layout/cycle1"/>
    <dgm:cxn modelId="{A07211DE-10ED-492C-B4C2-174406A3424C}" type="presParOf" srcId="{9C81ADCC-C8C1-4818-AA11-BDB5AE2D18D9}" destId="{C791A1EE-378B-45A3-B0D9-2C9075148F20}" srcOrd="12" destOrd="0" presId="urn:microsoft.com/office/officeart/2005/8/layout/cycle1"/>
    <dgm:cxn modelId="{636E9E6B-658F-4368-9F07-385297326B11}" type="presParOf" srcId="{9C81ADCC-C8C1-4818-AA11-BDB5AE2D18D9}" destId="{CB8907A5-2DA9-4983-A2AB-D9CBEF1BE46E}" srcOrd="13" destOrd="0" presId="urn:microsoft.com/office/officeart/2005/8/layout/cycle1"/>
    <dgm:cxn modelId="{E54A3D6C-057A-4073-A1B3-64C2CEB73169}" type="presParOf" srcId="{9C81ADCC-C8C1-4818-AA11-BDB5AE2D18D9}" destId="{71AD63DB-8436-4596-8F07-972FBE07F65C}"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2318658-CB48-4554-8324-3CF01D05210B}" type="doc">
      <dgm:prSet loTypeId="urn:microsoft.com/office/officeart/2005/8/layout/hProcess11" loCatId="process" qsTypeId="urn:microsoft.com/office/officeart/2005/8/quickstyle/3d2" qsCatId="3D" csTypeId="urn:microsoft.com/office/officeart/2005/8/colors/colorful5" csCatId="colorful" phldr="1"/>
      <dgm:spPr/>
    </dgm:pt>
    <dgm:pt modelId="{4E0A7205-C20D-4D82-8E3C-8912A2A63324}">
      <dgm:prSet phldrT="[Text]" custT="1"/>
      <dgm:spPr/>
      <dgm:t>
        <a:bodyPr/>
        <a:lstStyle/>
        <a:p>
          <a:r>
            <a:rPr lang="en-US" sz="900" b="1" dirty="0">
              <a:latin typeface="Calibri" panose="020F0502020204030204" pitchFamily="34" charset="0"/>
              <a:cs typeface="Calibri" panose="020F0502020204030204" pitchFamily="34" charset="0"/>
            </a:rPr>
            <a:t>SIMPLE REACTION ABILITY</a:t>
          </a:r>
          <a:endParaRPr lang="en-IN" sz="900" b="1" dirty="0">
            <a:latin typeface="Calibri" panose="020F0502020204030204" pitchFamily="34" charset="0"/>
            <a:cs typeface="Calibri" panose="020F0502020204030204" pitchFamily="34" charset="0"/>
          </a:endParaRPr>
        </a:p>
      </dgm:t>
    </dgm:pt>
    <dgm:pt modelId="{AAC86396-4759-42FF-A1C1-AB63AC40FF9E}" type="parTrans" cxnId="{5E7D4857-4241-48EE-A4A0-ADDAD5C50537}">
      <dgm:prSet/>
      <dgm:spPr/>
      <dgm:t>
        <a:bodyPr/>
        <a:lstStyle/>
        <a:p>
          <a:endParaRPr lang="en-IN"/>
        </a:p>
      </dgm:t>
    </dgm:pt>
    <dgm:pt modelId="{5791F4AE-3711-43BC-9445-3B34ADE82D7C}" type="sibTrans" cxnId="{5E7D4857-4241-48EE-A4A0-ADDAD5C50537}">
      <dgm:prSet/>
      <dgm:spPr/>
      <dgm:t>
        <a:bodyPr/>
        <a:lstStyle/>
        <a:p>
          <a:endParaRPr lang="en-IN"/>
        </a:p>
      </dgm:t>
    </dgm:pt>
    <dgm:pt modelId="{BC7EF1D5-2B3F-4A4E-8D48-E37F2042D488}">
      <dgm:prSet phldrT="[Text]" custT="1"/>
      <dgm:spPr/>
      <dgm:t>
        <a:bodyPr/>
        <a:lstStyle/>
        <a:p>
          <a:r>
            <a:rPr lang="en-US" sz="900" b="1" dirty="0">
              <a:latin typeface="Calibri" panose="020F0502020204030204" pitchFamily="34" charset="0"/>
              <a:cs typeface="Calibri" panose="020F0502020204030204" pitchFamily="34" charset="0"/>
            </a:rPr>
            <a:t>COMPLEX REACTION ABILITY</a:t>
          </a:r>
          <a:endParaRPr lang="en-IN" sz="900" b="1" dirty="0">
            <a:latin typeface="Calibri" panose="020F0502020204030204" pitchFamily="34" charset="0"/>
            <a:cs typeface="Calibri" panose="020F0502020204030204" pitchFamily="34" charset="0"/>
          </a:endParaRPr>
        </a:p>
      </dgm:t>
    </dgm:pt>
    <dgm:pt modelId="{D90440EF-4FBD-432E-9289-E0E03E1FF645}" type="parTrans" cxnId="{F9F205E2-FAA4-445A-AE5F-A78C446E2C8E}">
      <dgm:prSet/>
      <dgm:spPr/>
      <dgm:t>
        <a:bodyPr/>
        <a:lstStyle/>
        <a:p>
          <a:endParaRPr lang="en-IN"/>
        </a:p>
      </dgm:t>
    </dgm:pt>
    <dgm:pt modelId="{D4547D75-47E3-488D-8695-3F0D1DB88DDE}" type="sibTrans" cxnId="{F9F205E2-FAA4-445A-AE5F-A78C446E2C8E}">
      <dgm:prSet/>
      <dgm:spPr/>
      <dgm:t>
        <a:bodyPr/>
        <a:lstStyle/>
        <a:p>
          <a:endParaRPr lang="en-IN"/>
        </a:p>
      </dgm:t>
    </dgm:pt>
    <dgm:pt modelId="{4374C9F9-5BD5-4DD8-BBE9-7B0412488F7F}" type="pres">
      <dgm:prSet presAssocID="{F2318658-CB48-4554-8324-3CF01D05210B}" presName="Name0" presStyleCnt="0">
        <dgm:presLayoutVars>
          <dgm:dir/>
          <dgm:resizeHandles val="exact"/>
        </dgm:presLayoutVars>
      </dgm:prSet>
      <dgm:spPr/>
    </dgm:pt>
    <dgm:pt modelId="{D2410E84-E2D9-4662-85E9-2416846F62AF}" type="pres">
      <dgm:prSet presAssocID="{F2318658-CB48-4554-8324-3CF01D05210B}" presName="arrow" presStyleLbl="bgShp" presStyleIdx="0" presStyleCnt="1"/>
      <dgm:spPr/>
    </dgm:pt>
    <dgm:pt modelId="{E8032CA9-A8E2-43D0-8C3E-628E66EE5520}" type="pres">
      <dgm:prSet presAssocID="{F2318658-CB48-4554-8324-3CF01D05210B}" presName="points" presStyleCnt="0"/>
      <dgm:spPr/>
    </dgm:pt>
    <dgm:pt modelId="{9EBBE549-2A61-47EE-96F4-E322B532F2B8}" type="pres">
      <dgm:prSet presAssocID="{4E0A7205-C20D-4D82-8E3C-8912A2A63324}" presName="compositeA" presStyleCnt="0"/>
      <dgm:spPr/>
    </dgm:pt>
    <dgm:pt modelId="{3C77CCBC-89EC-4AB9-9B15-72DE51C7EECD}" type="pres">
      <dgm:prSet presAssocID="{4E0A7205-C20D-4D82-8E3C-8912A2A63324}" presName="textA" presStyleLbl="revTx" presStyleIdx="0" presStyleCnt="2">
        <dgm:presLayoutVars>
          <dgm:bulletEnabled val="1"/>
        </dgm:presLayoutVars>
      </dgm:prSet>
      <dgm:spPr/>
    </dgm:pt>
    <dgm:pt modelId="{8B78AAFE-5BF0-421C-96BA-9D8C9228F3DE}" type="pres">
      <dgm:prSet presAssocID="{4E0A7205-C20D-4D82-8E3C-8912A2A63324}" presName="circleA" presStyleLbl="node1" presStyleIdx="0" presStyleCnt="2"/>
      <dgm:spPr/>
    </dgm:pt>
    <dgm:pt modelId="{9F5B822F-979C-445E-9889-1D33F74E9F16}" type="pres">
      <dgm:prSet presAssocID="{4E0A7205-C20D-4D82-8E3C-8912A2A63324}" presName="spaceA" presStyleCnt="0"/>
      <dgm:spPr/>
    </dgm:pt>
    <dgm:pt modelId="{A24A18F6-DD5C-4FB3-A026-30D5C187D052}" type="pres">
      <dgm:prSet presAssocID="{5791F4AE-3711-43BC-9445-3B34ADE82D7C}" presName="space" presStyleCnt="0"/>
      <dgm:spPr/>
    </dgm:pt>
    <dgm:pt modelId="{AFBC7CE5-D293-40B1-8920-37199B50A67A}" type="pres">
      <dgm:prSet presAssocID="{BC7EF1D5-2B3F-4A4E-8D48-E37F2042D488}" presName="compositeB" presStyleCnt="0"/>
      <dgm:spPr/>
    </dgm:pt>
    <dgm:pt modelId="{05F9CDC2-CFAB-435E-B69A-5B12EDEACB09}" type="pres">
      <dgm:prSet presAssocID="{BC7EF1D5-2B3F-4A4E-8D48-E37F2042D488}" presName="textB" presStyleLbl="revTx" presStyleIdx="1" presStyleCnt="2">
        <dgm:presLayoutVars>
          <dgm:bulletEnabled val="1"/>
        </dgm:presLayoutVars>
      </dgm:prSet>
      <dgm:spPr/>
    </dgm:pt>
    <dgm:pt modelId="{6BE7E6B4-7D2A-47ED-821F-AEBB0DDF33DE}" type="pres">
      <dgm:prSet presAssocID="{BC7EF1D5-2B3F-4A4E-8D48-E37F2042D488}" presName="circleB" presStyleLbl="node1" presStyleIdx="1" presStyleCnt="2"/>
      <dgm:spPr/>
    </dgm:pt>
    <dgm:pt modelId="{F50D9003-216B-403F-914B-7321621685E8}" type="pres">
      <dgm:prSet presAssocID="{BC7EF1D5-2B3F-4A4E-8D48-E37F2042D488}" presName="spaceB" presStyleCnt="0"/>
      <dgm:spPr/>
    </dgm:pt>
  </dgm:ptLst>
  <dgm:cxnLst>
    <dgm:cxn modelId="{44538568-533D-4E66-99F1-46FD50D4849E}" type="presOf" srcId="{F2318658-CB48-4554-8324-3CF01D05210B}" destId="{4374C9F9-5BD5-4DD8-BBE9-7B0412488F7F}" srcOrd="0" destOrd="0" presId="urn:microsoft.com/office/officeart/2005/8/layout/hProcess11"/>
    <dgm:cxn modelId="{5E7D4857-4241-48EE-A4A0-ADDAD5C50537}" srcId="{F2318658-CB48-4554-8324-3CF01D05210B}" destId="{4E0A7205-C20D-4D82-8E3C-8912A2A63324}" srcOrd="0" destOrd="0" parTransId="{AAC86396-4759-42FF-A1C1-AB63AC40FF9E}" sibTransId="{5791F4AE-3711-43BC-9445-3B34ADE82D7C}"/>
    <dgm:cxn modelId="{D81D5D78-4C1A-45C4-9A99-273808F1F430}" type="presOf" srcId="{BC7EF1D5-2B3F-4A4E-8D48-E37F2042D488}" destId="{05F9CDC2-CFAB-435E-B69A-5B12EDEACB09}" srcOrd="0" destOrd="0" presId="urn:microsoft.com/office/officeart/2005/8/layout/hProcess11"/>
    <dgm:cxn modelId="{0E680BA2-02BE-43F0-8730-B313EED88E16}" type="presOf" srcId="{4E0A7205-C20D-4D82-8E3C-8912A2A63324}" destId="{3C77CCBC-89EC-4AB9-9B15-72DE51C7EECD}" srcOrd="0" destOrd="0" presId="urn:microsoft.com/office/officeart/2005/8/layout/hProcess11"/>
    <dgm:cxn modelId="{F9F205E2-FAA4-445A-AE5F-A78C446E2C8E}" srcId="{F2318658-CB48-4554-8324-3CF01D05210B}" destId="{BC7EF1D5-2B3F-4A4E-8D48-E37F2042D488}" srcOrd="1" destOrd="0" parTransId="{D90440EF-4FBD-432E-9289-E0E03E1FF645}" sibTransId="{D4547D75-47E3-488D-8695-3F0D1DB88DDE}"/>
    <dgm:cxn modelId="{C9E9CAFC-BC6B-42EA-A145-4DF463C86353}" type="presParOf" srcId="{4374C9F9-5BD5-4DD8-BBE9-7B0412488F7F}" destId="{D2410E84-E2D9-4662-85E9-2416846F62AF}" srcOrd="0" destOrd="0" presId="urn:microsoft.com/office/officeart/2005/8/layout/hProcess11"/>
    <dgm:cxn modelId="{049566F7-D4C9-4276-9334-857F974C25A9}" type="presParOf" srcId="{4374C9F9-5BD5-4DD8-BBE9-7B0412488F7F}" destId="{E8032CA9-A8E2-43D0-8C3E-628E66EE5520}" srcOrd="1" destOrd="0" presId="urn:microsoft.com/office/officeart/2005/8/layout/hProcess11"/>
    <dgm:cxn modelId="{301CADB2-7FED-445E-9D1F-FE39012BAFD3}" type="presParOf" srcId="{E8032CA9-A8E2-43D0-8C3E-628E66EE5520}" destId="{9EBBE549-2A61-47EE-96F4-E322B532F2B8}" srcOrd="0" destOrd="0" presId="urn:microsoft.com/office/officeart/2005/8/layout/hProcess11"/>
    <dgm:cxn modelId="{DFE9C64D-D5EA-4878-9ABA-40C58E4C3FD7}" type="presParOf" srcId="{9EBBE549-2A61-47EE-96F4-E322B532F2B8}" destId="{3C77CCBC-89EC-4AB9-9B15-72DE51C7EECD}" srcOrd="0" destOrd="0" presId="urn:microsoft.com/office/officeart/2005/8/layout/hProcess11"/>
    <dgm:cxn modelId="{D0FCAFA5-61EA-48F2-BC18-8811E8345AF1}" type="presParOf" srcId="{9EBBE549-2A61-47EE-96F4-E322B532F2B8}" destId="{8B78AAFE-5BF0-421C-96BA-9D8C9228F3DE}" srcOrd="1" destOrd="0" presId="urn:microsoft.com/office/officeart/2005/8/layout/hProcess11"/>
    <dgm:cxn modelId="{802DB308-594F-45C6-9254-86C1C0B3A24D}" type="presParOf" srcId="{9EBBE549-2A61-47EE-96F4-E322B532F2B8}" destId="{9F5B822F-979C-445E-9889-1D33F74E9F16}" srcOrd="2" destOrd="0" presId="urn:microsoft.com/office/officeart/2005/8/layout/hProcess11"/>
    <dgm:cxn modelId="{AB22391D-B6C8-4183-85DC-0933B2FCA4E8}" type="presParOf" srcId="{E8032CA9-A8E2-43D0-8C3E-628E66EE5520}" destId="{A24A18F6-DD5C-4FB3-A026-30D5C187D052}" srcOrd="1" destOrd="0" presId="urn:microsoft.com/office/officeart/2005/8/layout/hProcess11"/>
    <dgm:cxn modelId="{94D4CA1F-07BA-4402-B397-6A090D66D8EF}" type="presParOf" srcId="{E8032CA9-A8E2-43D0-8C3E-628E66EE5520}" destId="{AFBC7CE5-D293-40B1-8920-37199B50A67A}" srcOrd="2" destOrd="0" presId="urn:microsoft.com/office/officeart/2005/8/layout/hProcess11"/>
    <dgm:cxn modelId="{2173DC8E-B768-4F3B-956E-BD8E20AF1D23}" type="presParOf" srcId="{AFBC7CE5-D293-40B1-8920-37199B50A67A}" destId="{05F9CDC2-CFAB-435E-B69A-5B12EDEACB09}" srcOrd="0" destOrd="0" presId="urn:microsoft.com/office/officeart/2005/8/layout/hProcess11"/>
    <dgm:cxn modelId="{6CF653DB-482F-4373-B9D5-96A10B74193F}" type="presParOf" srcId="{AFBC7CE5-D293-40B1-8920-37199B50A67A}" destId="{6BE7E6B4-7D2A-47ED-821F-AEBB0DDF33DE}" srcOrd="1" destOrd="0" presId="urn:microsoft.com/office/officeart/2005/8/layout/hProcess11"/>
    <dgm:cxn modelId="{D576C3E9-0620-493A-B61F-43FBD19AB495}" type="presParOf" srcId="{AFBC7CE5-D293-40B1-8920-37199B50A67A}" destId="{F50D9003-216B-403F-914B-7321621685E8}" srcOrd="2" destOrd="0" presId="urn:microsoft.com/office/officeart/2005/8/layout/hProcess1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0B5B00F-BFA5-48E6-A09D-3324505E227C}" type="doc">
      <dgm:prSet loTypeId="urn:microsoft.com/office/officeart/2005/8/layout/arrow6" loCatId="relationship" qsTypeId="urn:microsoft.com/office/officeart/2005/8/quickstyle/3d4" qsCatId="3D" csTypeId="urn:microsoft.com/office/officeart/2005/8/colors/accent1_2" csCatId="accent1" phldr="1"/>
      <dgm:spPr/>
      <dgm:t>
        <a:bodyPr/>
        <a:lstStyle/>
        <a:p>
          <a:endParaRPr lang="en-IN"/>
        </a:p>
      </dgm:t>
    </dgm:pt>
    <dgm:pt modelId="{EEF2D951-F895-45E6-96B3-6687184AA4EA}">
      <dgm:prSet phldrT="[Text]" custT="1"/>
      <dgm:spPr/>
      <dgm:t>
        <a:bodyPr/>
        <a:lstStyle/>
        <a:p>
          <a:r>
            <a:rPr lang="en-IN" sz="2400" b="0" dirty="0">
              <a:latin typeface="Cambria" panose="02040503050406030204" pitchFamily="18" charset="0"/>
              <a:ea typeface="Cambria" panose="02040503050406030204" pitchFamily="18" charset="0"/>
            </a:rPr>
            <a:t>ACCELERATION RUNS</a:t>
          </a:r>
        </a:p>
      </dgm:t>
    </dgm:pt>
    <dgm:pt modelId="{E79545EF-742E-4610-9850-DB676B019D7B}" type="parTrans" cxnId="{F9F9A1A3-BEC8-4B5C-9A74-06BC771FCEEB}">
      <dgm:prSet/>
      <dgm:spPr/>
      <dgm:t>
        <a:bodyPr/>
        <a:lstStyle/>
        <a:p>
          <a:endParaRPr lang="en-IN"/>
        </a:p>
      </dgm:t>
    </dgm:pt>
    <dgm:pt modelId="{938336F9-1609-4EAE-BA1B-1A17E69CA4C7}" type="sibTrans" cxnId="{F9F9A1A3-BEC8-4B5C-9A74-06BC771FCEEB}">
      <dgm:prSet/>
      <dgm:spPr/>
      <dgm:t>
        <a:bodyPr/>
        <a:lstStyle/>
        <a:p>
          <a:endParaRPr lang="en-IN"/>
        </a:p>
      </dgm:t>
    </dgm:pt>
    <dgm:pt modelId="{ECC07EAA-C0C9-4161-B722-E744D3CE8C1D}">
      <dgm:prSet phldrT="[Text]" custT="1"/>
      <dgm:spPr/>
      <dgm:t>
        <a:bodyPr/>
        <a:lstStyle/>
        <a:p>
          <a:r>
            <a:rPr lang="en-IN" sz="2400" b="0" dirty="0">
              <a:latin typeface="Cambria" panose="02040503050406030204" pitchFamily="18" charset="0"/>
              <a:ea typeface="Cambria" panose="02040503050406030204" pitchFamily="18" charset="0"/>
            </a:rPr>
            <a:t>PACE RUNS OR RACES</a:t>
          </a:r>
        </a:p>
      </dgm:t>
    </dgm:pt>
    <dgm:pt modelId="{420C7474-9C53-4D7F-9E1C-69F5E04E1867}" type="parTrans" cxnId="{CE0F89AE-B696-4624-89E1-C571B9B501FE}">
      <dgm:prSet/>
      <dgm:spPr/>
      <dgm:t>
        <a:bodyPr/>
        <a:lstStyle/>
        <a:p>
          <a:endParaRPr lang="en-IN"/>
        </a:p>
      </dgm:t>
    </dgm:pt>
    <dgm:pt modelId="{68DC43B0-57AA-421C-98EE-48979384F864}" type="sibTrans" cxnId="{CE0F89AE-B696-4624-89E1-C571B9B501FE}">
      <dgm:prSet/>
      <dgm:spPr/>
      <dgm:t>
        <a:bodyPr/>
        <a:lstStyle/>
        <a:p>
          <a:endParaRPr lang="en-IN"/>
        </a:p>
      </dgm:t>
    </dgm:pt>
    <dgm:pt modelId="{B815E667-A9BF-40BD-A078-9A4B3A0D66F3}" type="pres">
      <dgm:prSet presAssocID="{20B5B00F-BFA5-48E6-A09D-3324505E227C}" presName="compositeShape" presStyleCnt="0">
        <dgm:presLayoutVars>
          <dgm:chMax val="2"/>
          <dgm:dir/>
          <dgm:resizeHandles val="exact"/>
        </dgm:presLayoutVars>
      </dgm:prSet>
      <dgm:spPr/>
    </dgm:pt>
    <dgm:pt modelId="{8A1270C6-E4B4-4602-90D3-B5A4DB830368}" type="pres">
      <dgm:prSet presAssocID="{20B5B00F-BFA5-48E6-A09D-3324505E227C}" presName="ribbon" presStyleLbl="node1" presStyleIdx="0" presStyleCnt="1"/>
      <dgm:spPr/>
    </dgm:pt>
    <dgm:pt modelId="{57EE7B06-0D37-4BCF-BAF7-15FD1189B033}" type="pres">
      <dgm:prSet presAssocID="{20B5B00F-BFA5-48E6-A09D-3324505E227C}" presName="leftArrowText" presStyleLbl="node1" presStyleIdx="0" presStyleCnt="1">
        <dgm:presLayoutVars>
          <dgm:chMax val="0"/>
          <dgm:bulletEnabled val="1"/>
        </dgm:presLayoutVars>
      </dgm:prSet>
      <dgm:spPr/>
    </dgm:pt>
    <dgm:pt modelId="{9EA147DA-C8FD-45AA-9F03-4C82521408EF}" type="pres">
      <dgm:prSet presAssocID="{20B5B00F-BFA5-48E6-A09D-3324505E227C}" presName="rightArrowText" presStyleLbl="node1" presStyleIdx="0" presStyleCnt="1">
        <dgm:presLayoutVars>
          <dgm:chMax val="0"/>
          <dgm:bulletEnabled val="1"/>
        </dgm:presLayoutVars>
      </dgm:prSet>
      <dgm:spPr/>
    </dgm:pt>
  </dgm:ptLst>
  <dgm:cxnLst>
    <dgm:cxn modelId="{169D5510-1B56-404E-8A19-8CB4FE9221B6}" type="presOf" srcId="{EEF2D951-F895-45E6-96B3-6687184AA4EA}" destId="{57EE7B06-0D37-4BCF-BAF7-15FD1189B033}" srcOrd="0" destOrd="0" presId="urn:microsoft.com/office/officeart/2005/8/layout/arrow6"/>
    <dgm:cxn modelId="{F2F62C92-E536-4B17-BD0A-C2D528748457}" type="presOf" srcId="{ECC07EAA-C0C9-4161-B722-E744D3CE8C1D}" destId="{9EA147DA-C8FD-45AA-9F03-4C82521408EF}" srcOrd="0" destOrd="0" presId="urn:microsoft.com/office/officeart/2005/8/layout/arrow6"/>
    <dgm:cxn modelId="{F9F9A1A3-BEC8-4B5C-9A74-06BC771FCEEB}" srcId="{20B5B00F-BFA5-48E6-A09D-3324505E227C}" destId="{EEF2D951-F895-45E6-96B3-6687184AA4EA}" srcOrd="0" destOrd="0" parTransId="{E79545EF-742E-4610-9850-DB676B019D7B}" sibTransId="{938336F9-1609-4EAE-BA1B-1A17E69CA4C7}"/>
    <dgm:cxn modelId="{CE0F89AE-B696-4624-89E1-C571B9B501FE}" srcId="{20B5B00F-BFA5-48E6-A09D-3324505E227C}" destId="{ECC07EAA-C0C9-4161-B722-E744D3CE8C1D}" srcOrd="1" destOrd="0" parTransId="{420C7474-9C53-4D7F-9E1C-69F5E04E1867}" sibTransId="{68DC43B0-57AA-421C-98EE-48979384F864}"/>
    <dgm:cxn modelId="{4F9BE1C8-25E2-4F4B-83BE-CF374D28DDE4}" type="presOf" srcId="{20B5B00F-BFA5-48E6-A09D-3324505E227C}" destId="{B815E667-A9BF-40BD-A078-9A4B3A0D66F3}" srcOrd="0" destOrd="0" presId="urn:microsoft.com/office/officeart/2005/8/layout/arrow6"/>
    <dgm:cxn modelId="{F8ADDFB4-FE48-46FF-97B0-D8EBA730F5AC}" type="presParOf" srcId="{B815E667-A9BF-40BD-A078-9A4B3A0D66F3}" destId="{8A1270C6-E4B4-4602-90D3-B5A4DB830368}" srcOrd="0" destOrd="0" presId="urn:microsoft.com/office/officeart/2005/8/layout/arrow6"/>
    <dgm:cxn modelId="{D8AE0CE2-2B69-4B3B-BFB1-FBF648F0636B}" type="presParOf" srcId="{B815E667-A9BF-40BD-A078-9A4B3A0D66F3}" destId="{57EE7B06-0D37-4BCF-BAF7-15FD1189B033}" srcOrd="1" destOrd="0" presId="urn:microsoft.com/office/officeart/2005/8/layout/arrow6"/>
    <dgm:cxn modelId="{67335C70-B789-49DE-ADF7-138BBA101CB4}" type="presParOf" srcId="{B815E667-A9BF-40BD-A078-9A4B3A0D66F3}" destId="{9EA147DA-C8FD-45AA-9F03-4C82521408EF}"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10022FC-D66C-488E-827F-988C4A2BCDF5}" type="doc">
      <dgm:prSet loTypeId="urn:microsoft.com/office/officeart/2005/8/layout/hierarchy2" loCatId="hierarchy" qsTypeId="urn:microsoft.com/office/officeart/2005/8/quickstyle/3d1" qsCatId="3D" csTypeId="urn:microsoft.com/office/officeart/2005/8/colors/colorful5" csCatId="colorful" phldr="1"/>
      <dgm:spPr/>
      <dgm:t>
        <a:bodyPr/>
        <a:lstStyle/>
        <a:p>
          <a:endParaRPr lang="en-IN"/>
        </a:p>
      </dgm:t>
    </dgm:pt>
    <dgm:pt modelId="{D409A50D-57E6-4E78-9CC1-F282E5E43E07}">
      <dgm:prSet phldrT="[Text]"/>
      <dgm:spPr/>
      <dgm:t>
        <a:bodyPr/>
        <a:lstStyle/>
        <a:p>
          <a:r>
            <a:rPr lang="en-IN" b="1" dirty="0">
              <a:latin typeface="Calibri" panose="020F0502020204030204" pitchFamily="34" charset="0"/>
              <a:cs typeface="Calibri" panose="020F0502020204030204" pitchFamily="34" charset="0"/>
            </a:rPr>
            <a:t>FLEXIBILITY</a:t>
          </a:r>
          <a:endParaRPr lang="en-IN" dirty="0"/>
        </a:p>
      </dgm:t>
    </dgm:pt>
    <dgm:pt modelId="{BD672B0A-B540-42E5-8801-0FCCF7D95AA5}" type="parTrans" cxnId="{570EA64C-3AA2-4467-A920-FB75E6B651BD}">
      <dgm:prSet/>
      <dgm:spPr/>
      <dgm:t>
        <a:bodyPr/>
        <a:lstStyle/>
        <a:p>
          <a:endParaRPr lang="en-IN"/>
        </a:p>
      </dgm:t>
    </dgm:pt>
    <dgm:pt modelId="{644EB6EF-69DA-41B6-A0D6-34F6A0387B3A}" type="sibTrans" cxnId="{570EA64C-3AA2-4467-A920-FB75E6B651BD}">
      <dgm:prSet/>
      <dgm:spPr/>
      <dgm:t>
        <a:bodyPr/>
        <a:lstStyle/>
        <a:p>
          <a:endParaRPr lang="en-IN"/>
        </a:p>
      </dgm:t>
    </dgm:pt>
    <dgm:pt modelId="{58FEC22B-A79B-46C0-84AA-C71724191B94}">
      <dgm:prSet phldrT="[Text]"/>
      <dgm:spPr/>
      <dgm:t>
        <a:bodyPr/>
        <a:lstStyle/>
        <a:p>
          <a:r>
            <a:rPr lang="en-IN" b="1">
              <a:latin typeface="Calibri" panose="020F0502020204030204" pitchFamily="34" charset="0"/>
              <a:cs typeface="Calibri" panose="020F0502020204030204" pitchFamily="34" charset="0"/>
            </a:rPr>
            <a:t>Active  Flexibility</a:t>
          </a:r>
          <a:endParaRPr lang="en-IN" dirty="0"/>
        </a:p>
      </dgm:t>
    </dgm:pt>
    <dgm:pt modelId="{B18D3F49-A6C8-499A-A543-D627C0B96DB7}" type="parTrans" cxnId="{DCDB2742-0A28-4843-B2BB-B00975E6F3CA}">
      <dgm:prSet/>
      <dgm:spPr/>
      <dgm:t>
        <a:bodyPr/>
        <a:lstStyle/>
        <a:p>
          <a:endParaRPr lang="en-IN"/>
        </a:p>
      </dgm:t>
    </dgm:pt>
    <dgm:pt modelId="{BAA09CAD-9399-43CF-B008-CD0D3896135D}" type="sibTrans" cxnId="{DCDB2742-0A28-4843-B2BB-B00975E6F3CA}">
      <dgm:prSet/>
      <dgm:spPr/>
      <dgm:t>
        <a:bodyPr/>
        <a:lstStyle/>
        <a:p>
          <a:endParaRPr lang="en-IN"/>
        </a:p>
      </dgm:t>
    </dgm:pt>
    <dgm:pt modelId="{9CFD6854-2C50-4F2B-A811-773E4F959C0A}">
      <dgm:prSet phldrT="[Text]"/>
      <dgm:spPr/>
      <dgm:t>
        <a:bodyPr/>
        <a:lstStyle/>
        <a:p>
          <a:r>
            <a:rPr lang="en-US"/>
            <a:t>Static</a:t>
          </a:r>
          <a:endParaRPr lang="en-IN" dirty="0"/>
        </a:p>
      </dgm:t>
    </dgm:pt>
    <dgm:pt modelId="{C161D06C-5739-4AE9-B9E5-30B94EF0DB73}" type="parTrans" cxnId="{155EBFA3-EA3F-4C52-843B-0AFD944FB490}">
      <dgm:prSet/>
      <dgm:spPr/>
      <dgm:t>
        <a:bodyPr/>
        <a:lstStyle/>
        <a:p>
          <a:endParaRPr lang="en-IN"/>
        </a:p>
      </dgm:t>
    </dgm:pt>
    <dgm:pt modelId="{62758AB0-DB0E-4135-AB92-88073204BEE0}" type="sibTrans" cxnId="{155EBFA3-EA3F-4C52-843B-0AFD944FB490}">
      <dgm:prSet/>
      <dgm:spPr/>
      <dgm:t>
        <a:bodyPr/>
        <a:lstStyle/>
        <a:p>
          <a:endParaRPr lang="en-IN"/>
        </a:p>
      </dgm:t>
    </dgm:pt>
    <dgm:pt modelId="{8BC77BDA-8343-43C3-9370-AE0B36262B9D}">
      <dgm:prSet phldrT="[Text]"/>
      <dgm:spPr/>
      <dgm:t>
        <a:bodyPr/>
        <a:lstStyle/>
        <a:p>
          <a:r>
            <a:rPr lang="en-US"/>
            <a:t>Dynamic</a:t>
          </a:r>
          <a:endParaRPr lang="en-IN" dirty="0"/>
        </a:p>
      </dgm:t>
    </dgm:pt>
    <dgm:pt modelId="{1A660969-AEF7-47C1-9917-9FF74030B7B7}" type="parTrans" cxnId="{9E4250DC-754F-42CE-AEBA-7F6E3C5F59E1}">
      <dgm:prSet/>
      <dgm:spPr/>
      <dgm:t>
        <a:bodyPr/>
        <a:lstStyle/>
        <a:p>
          <a:endParaRPr lang="en-IN"/>
        </a:p>
      </dgm:t>
    </dgm:pt>
    <dgm:pt modelId="{9B1AA31E-DE14-404A-9BF2-1CC2F1FFF4CC}" type="sibTrans" cxnId="{9E4250DC-754F-42CE-AEBA-7F6E3C5F59E1}">
      <dgm:prSet/>
      <dgm:spPr/>
      <dgm:t>
        <a:bodyPr/>
        <a:lstStyle/>
        <a:p>
          <a:endParaRPr lang="en-IN"/>
        </a:p>
      </dgm:t>
    </dgm:pt>
    <dgm:pt modelId="{A7BECE47-B94E-4D7D-BCDC-E54DA7982D8B}">
      <dgm:prSet phldrT="[Text]"/>
      <dgm:spPr/>
      <dgm:t>
        <a:bodyPr/>
        <a:lstStyle/>
        <a:p>
          <a:r>
            <a:rPr lang="en-IN" b="1">
              <a:latin typeface="Calibri" panose="020F0502020204030204" pitchFamily="34" charset="0"/>
              <a:cs typeface="Calibri" panose="020F0502020204030204" pitchFamily="34" charset="0"/>
            </a:rPr>
            <a:t>Passive  Flexibility</a:t>
          </a:r>
          <a:endParaRPr lang="en-IN" dirty="0"/>
        </a:p>
      </dgm:t>
    </dgm:pt>
    <dgm:pt modelId="{4D4A3393-53DE-48AE-B82E-21950A3C1898}" type="parTrans" cxnId="{393102F0-B0F6-4236-BD38-A78000874CDF}">
      <dgm:prSet/>
      <dgm:spPr/>
      <dgm:t>
        <a:bodyPr/>
        <a:lstStyle/>
        <a:p>
          <a:endParaRPr lang="en-IN"/>
        </a:p>
      </dgm:t>
    </dgm:pt>
    <dgm:pt modelId="{BB807216-ECEA-49DA-891F-861BA0C528FD}" type="sibTrans" cxnId="{393102F0-B0F6-4236-BD38-A78000874CDF}">
      <dgm:prSet/>
      <dgm:spPr/>
      <dgm:t>
        <a:bodyPr/>
        <a:lstStyle/>
        <a:p>
          <a:endParaRPr lang="en-IN"/>
        </a:p>
      </dgm:t>
    </dgm:pt>
    <dgm:pt modelId="{31F5EA3E-4CE5-420A-A4EC-DB8B0848932E}" type="pres">
      <dgm:prSet presAssocID="{810022FC-D66C-488E-827F-988C4A2BCDF5}" presName="diagram" presStyleCnt="0">
        <dgm:presLayoutVars>
          <dgm:chPref val="1"/>
          <dgm:dir/>
          <dgm:animOne val="branch"/>
          <dgm:animLvl val="lvl"/>
          <dgm:resizeHandles val="exact"/>
        </dgm:presLayoutVars>
      </dgm:prSet>
      <dgm:spPr/>
    </dgm:pt>
    <dgm:pt modelId="{209EB049-AF63-4B5B-8C60-D229283FB1C4}" type="pres">
      <dgm:prSet presAssocID="{D409A50D-57E6-4E78-9CC1-F282E5E43E07}" presName="root1" presStyleCnt="0"/>
      <dgm:spPr/>
    </dgm:pt>
    <dgm:pt modelId="{BF4EA5ED-855E-48DB-9C2D-7E64FDB5DADC}" type="pres">
      <dgm:prSet presAssocID="{D409A50D-57E6-4E78-9CC1-F282E5E43E07}" presName="LevelOneTextNode" presStyleLbl="node0" presStyleIdx="0" presStyleCnt="1">
        <dgm:presLayoutVars>
          <dgm:chPref val="3"/>
        </dgm:presLayoutVars>
      </dgm:prSet>
      <dgm:spPr/>
    </dgm:pt>
    <dgm:pt modelId="{00778BBE-483A-4EDF-B918-E75AA7D41AC7}" type="pres">
      <dgm:prSet presAssocID="{D409A50D-57E6-4E78-9CC1-F282E5E43E07}" presName="level2hierChild" presStyleCnt="0"/>
      <dgm:spPr/>
    </dgm:pt>
    <dgm:pt modelId="{47E8A10C-B5DA-4ACF-9938-968E8A3A6362}" type="pres">
      <dgm:prSet presAssocID="{B18D3F49-A6C8-499A-A543-D627C0B96DB7}" presName="conn2-1" presStyleLbl="parChTrans1D2" presStyleIdx="0" presStyleCnt="2"/>
      <dgm:spPr/>
    </dgm:pt>
    <dgm:pt modelId="{EC3B34FB-8AFF-45A6-8510-E85D2E251625}" type="pres">
      <dgm:prSet presAssocID="{B18D3F49-A6C8-499A-A543-D627C0B96DB7}" presName="connTx" presStyleLbl="parChTrans1D2" presStyleIdx="0" presStyleCnt="2"/>
      <dgm:spPr/>
    </dgm:pt>
    <dgm:pt modelId="{B7401DA5-6DAA-40D6-9AF6-6D3E7981632A}" type="pres">
      <dgm:prSet presAssocID="{58FEC22B-A79B-46C0-84AA-C71724191B94}" presName="root2" presStyleCnt="0"/>
      <dgm:spPr/>
    </dgm:pt>
    <dgm:pt modelId="{F813CB32-8F36-4BF9-9E8C-13E78260390D}" type="pres">
      <dgm:prSet presAssocID="{58FEC22B-A79B-46C0-84AA-C71724191B94}" presName="LevelTwoTextNode" presStyleLbl="node2" presStyleIdx="0" presStyleCnt="2">
        <dgm:presLayoutVars>
          <dgm:chPref val="3"/>
        </dgm:presLayoutVars>
      </dgm:prSet>
      <dgm:spPr/>
    </dgm:pt>
    <dgm:pt modelId="{D75F1FD5-1752-41CE-A7B6-92527E4B4994}" type="pres">
      <dgm:prSet presAssocID="{58FEC22B-A79B-46C0-84AA-C71724191B94}" presName="level3hierChild" presStyleCnt="0"/>
      <dgm:spPr/>
    </dgm:pt>
    <dgm:pt modelId="{F1F7C397-0836-4D58-997F-2B25ACBD8C74}" type="pres">
      <dgm:prSet presAssocID="{C161D06C-5739-4AE9-B9E5-30B94EF0DB73}" presName="conn2-1" presStyleLbl="parChTrans1D3" presStyleIdx="0" presStyleCnt="2"/>
      <dgm:spPr/>
    </dgm:pt>
    <dgm:pt modelId="{8D016B30-BDA5-40AC-8041-5C906231B928}" type="pres">
      <dgm:prSet presAssocID="{C161D06C-5739-4AE9-B9E5-30B94EF0DB73}" presName="connTx" presStyleLbl="parChTrans1D3" presStyleIdx="0" presStyleCnt="2"/>
      <dgm:spPr/>
    </dgm:pt>
    <dgm:pt modelId="{68D1B344-EC94-468F-B44D-ABB8B12CBCE2}" type="pres">
      <dgm:prSet presAssocID="{9CFD6854-2C50-4F2B-A811-773E4F959C0A}" presName="root2" presStyleCnt="0"/>
      <dgm:spPr/>
    </dgm:pt>
    <dgm:pt modelId="{064F3D4D-1A00-4FF5-8447-D45FDF836351}" type="pres">
      <dgm:prSet presAssocID="{9CFD6854-2C50-4F2B-A811-773E4F959C0A}" presName="LevelTwoTextNode" presStyleLbl="node3" presStyleIdx="0" presStyleCnt="2">
        <dgm:presLayoutVars>
          <dgm:chPref val="3"/>
        </dgm:presLayoutVars>
      </dgm:prSet>
      <dgm:spPr/>
    </dgm:pt>
    <dgm:pt modelId="{14C32E85-3A84-4484-BA76-900A94E37656}" type="pres">
      <dgm:prSet presAssocID="{9CFD6854-2C50-4F2B-A811-773E4F959C0A}" presName="level3hierChild" presStyleCnt="0"/>
      <dgm:spPr/>
    </dgm:pt>
    <dgm:pt modelId="{FA0804BE-9EEA-46BC-92E3-6454E9D39B93}" type="pres">
      <dgm:prSet presAssocID="{1A660969-AEF7-47C1-9917-9FF74030B7B7}" presName="conn2-1" presStyleLbl="parChTrans1D3" presStyleIdx="1" presStyleCnt="2"/>
      <dgm:spPr/>
    </dgm:pt>
    <dgm:pt modelId="{493AE409-7E3D-43A0-B61B-D0F8E1F1948C}" type="pres">
      <dgm:prSet presAssocID="{1A660969-AEF7-47C1-9917-9FF74030B7B7}" presName="connTx" presStyleLbl="parChTrans1D3" presStyleIdx="1" presStyleCnt="2"/>
      <dgm:spPr/>
    </dgm:pt>
    <dgm:pt modelId="{0FD4A3CA-4B41-41D3-A95F-B6285B0500D0}" type="pres">
      <dgm:prSet presAssocID="{8BC77BDA-8343-43C3-9370-AE0B36262B9D}" presName="root2" presStyleCnt="0"/>
      <dgm:spPr/>
    </dgm:pt>
    <dgm:pt modelId="{A45AEF34-7C72-48B7-AC90-25094AF3ED24}" type="pres">
      <dgm:prSet presAssocID="{8BC77BDA-8343-43C3-9370-AE0B36262B9D}" presName="LevelTwoTextNode" presStyleLbl="node3" presStyleIdx="1" presStyleCnt="2">
        <dgm:presLayoutVars>
          <dgm:chPref val="3"/>
        </dgm:presLayoutVars>
      </dgm:prSet>
      <dgm:spPr/>
    </dgm:pt>
    <dgm:pt modelId="{4BF5B05C-737F-4446-9D98-83C500CF9679}" type="pres">
      <dgm:prSet presAssocID="{8BC77BDA-8343-43C3-9370-AE0B36262B9D}" presName="level3hierChild" presStyleCnt="0"/>
      <dgm:spPr/>
    </dgm:pt>
    <dgm:pt modelId="{50F52302-BC35-4972-B1F9-C87468F3C750}" type="pres">
      <dgm:prSet presAssocID="{4D4A3393-53DE-48AE-B82E-21950A3C1898}" presName="conn2-1" presStyleLbl="parChTrans1D2" presStyleIdx="1" presStyleCnt="2"/>
      <dgm:spPr/>
    </dgm:pt>
    <dgm:pt modelId="{EB542D5F-350C-42BA-8904-9B92861CB5AF}" type="pres">
      <dgm:prSet presAssocID="{4D4A3393-53DE-48AE-B82E-21950A3C1898}" presName="connTx" presStyleLbl="parChTrans1D2" presStyleIdx="1" presStyleCnt="2"/>
      <dgm:spPr/>
    </dgm:pt>
    <dgm:pt modelId="{00FA4064-EEB0-426C-9B09-B9376E55121F}" type="pres">
      <dgm:prSet presAssocID="{A7BECE47-B94E-4D7D-BCDC-E54DA7982D8B}" presName="root2" presStyleCnt="0"/>
      <dgm:spPr/>
    </dgm:pt>
    <dgm:pt modelId="{F5E178EB-20E6-4F06-A0CE-D1BC49F73502}" type="pres">
      <dgm:prSet presAssocID="{A7BECE47-B94E-4D7D-BCDC-E54DA7982D8B}" presName="LevelTwoTextNode" presStyleLbl="node2" presStyleIdx="1" presStyleCnt="2">
        <dgm:presLayoutVars>
          <dgm:chPref val="3"/>
        </dgm:presLayoutVars>
      </dgm:prSet>
      <dgm:spPr/>
    </dgm:pt>
    <dgm:pt modelId="{B9C274E4-01FE-43F5-832B-6DA7AE095174}" type="pres">
      <dgm:prSet presAssocID="{A7BECE47-B94E-4D7D-BCDC-E54DA7982D8B}" presName="level3hierChild" presStyleCnt="0"/>
      <dgm:spPr/>
    </dgm:pt>
  </dgm:ptLst>
  <dgm:cxnLst>
    <dgm:cxn modelId="{FE9D2E04-FBDA-4375-A1A7-80D1F4337DA9}" type="presOf" srcId="{8BC77BDA-8343-43C3-9370-AE0B36262B9D}" destId="{A45AEF34-7C72-48B7-AC90-25094AF3ED24}" srcOrd="0" destOrd="0" presId="urn:microsoft.com/office/officeart/2005/8/layout/hierarchy2"/>
    <dgm:cxn modelId="{386AC11A-8863-4BB5-9ACA-0B1C5DEC33C9}" type="presOf" srcId="{1A660969-AEF7-47C1-9917-9FF74030B7B7}" destId="{493AE409-7E3D-43A0-B61B-D0F8E1F1948C}" srcOrd="1" destOrd="0" presId="urn:microsoft.com/office/officeart/2005/8/layout/hierarchy2"/>
    <dgm:cxn modelId="{2A584924-4081-498A-BB55-68A7998C1D10}" type="presOf" srcId="{4D4A3393-53DE-48AE-B82E-21950A3C1898}" destId="{EB542D5F-350C-42BA-8904-9B92861CB5AF}" srcOrd="1" destOrd="0" presId="urn:microsoft.com/office/officeart/2005/8/layout/hierarchy2"/>
    <dgm:cxn modelId="{DCDB2742-0A28-4843-B2BB-B00975E6F3CA}" srcId="{D409A50D-57E6-4E78-9CC1-F282E5E43E07}" destId="{58FEC22B-A79B-46C0-84AA-C71724191B94}" srcOrd="0" destOrd="0" parTransId="{B18D3F49-A6C8-499A-A543-D627C0B96DB7}" sibTransId="{BAA09CAD-9399-43CF-B008-CD0D3896135D}"/>
    <dgm:cxn modelId="{089DD263-A3BF-4389-B25F-8F832C2B96B6}" type="presOf" srcId="{1A660969-AEF7-47C1-9917-9FF74030B7B7}" destId="{FA0804BE-9EEA-46BC-92E3-6454E9D39B93}" srcOrd="0" destOrd="0" presId="urn:microsoft.com/office/officeart/2005/8/layout/hierarchy2"/>
    <dgm:cxn modelId="{2B905748-950A-46EB-A6C6-4BA12C80807A}" type="presOf" srcId="{B18D3F49-A6C8-499A-A543-D627C0B96DB7}" destId="{EC3B34FB-8AFF-45A6-8510-E85D2E251625}" srcOrd="1" destOrd="0" presId="urn:microsoft.com/office/officeart/2005/8/layout/hierarchy2"/>
    <dgm:cxn modelId="{CEBF8F6B-714E-43C0-B7CD-8E713109E1D4}" type="presOf" srcId="{810022FC-D66C-488E-827F-988C4A2BCDF5}" destId="{31F5EA3E-4CE5-420A-A4EC-DB8B0848932E}" srcOrd="0" destOrd="0" presId="urn:microsoft.com/office/officeart/2005/8/layout/hierarchy2"/>
    <dgm:cxn modelId="{570EA64C-3AA2-4467-A920-FB75E6B651BD}" srcId="{810022FC-D66C-488E-827F-988C4A2BCDF5}" destId="{D409A50D-57E6-4E78-9CC1-F282E5E43E07}" srcOrd="0" destOrd="0" parTransId="{BD672B0A-B540-42E5-8801-0FCCF7D95AA5}" sibTransId="{644EB6EF-69DA-41B6-A0D6-34F6A0387B3A}"/>
    <dgm:cxn modelId="{D40E4D57-49D0-4E55-A02E-70D6BB4FA20E}" type="presOf" srcId="{B18D3F49-A6C8-499A-A543-D627C0B96DB7}" destId="{47E8A10C-B5DA-4ACF-9938-968E8A3A6362}" srcOrd="0" destOrd="0" presId="urn:microsoft.com/office/officeart/2005/8/layout/hierarchy2"/>
    <dgm:cxn modelId="{7062E383-B136-48CB-A5BD-DD49DEC1888C}" type="presOf" srcId="{58FEC22B-A79B-46C0-84AA-C71724191B94}" destId="{F813CB32-8F36-4BF9-9E8C-13E78260390D}" srcOrd="0" destOrd="0" presId="urn:microsoft.com/office/officeart/2005/8/layout/hierarchy2"/>
    <dgm:cxn modelId="{82797888-0B14-4C93-AC0D-150AB8502B57}" type="presOf" srcId="{C161D06C-5739-4AE9-B9E5-30B94EF0DB73}" destId="{F1F7C397-0836-4D58-997F-2B25ACBD8C74}" srcOrd="0" destOrd="0" presId="urn:microsoft.com/office/officeart/2005/8/layout/hierarchy2"/>
    <dgm:cxn modelId="{155EBFA3-EA3F-4C52-843B-0AFD944FB490}" srcId="{58FEC22B-A79B-46C0-84AA-C71724191B94}" destId="{9CFD6854-2C50-4F2B-A811-773E4F959C0A}" srcOrd="0" destOrd="0" parTransId="{C161D06C-5739-4AE9-B9E5-30B94EF0DB73}" sibTransId="{62758AB0-DB0E-4135-AB92-88073204BEE0}"/>
    <dgm:cxn modelId="{FCC7EAAC-B569-4219-8C62-1F21F34E8EF6}" type="presOf" srcId="{C161D06C-5739-4AE9-B9E5-30B94EF0DB73}" destId="{8D016B30-BDA5-40AC-8041-5C906231B928}" srcOrd="1" destOrd="0" presId="urn:microsoft.com/office/officeart/2005/8/layout/hierarchy2"/>
    <dgm:cxn modelId="{76AB7EAD-3817-4D51-8EBB-53EB4E2DB47D}" type="presOf" srcId="{4D4A3393-53DE-48AE-B82E-21950A3C1898}" destId="{50F52302-BC35-4972-B1F9-C87468F3C750}" srcOrd="0" destOrd="0" presId="urn:microsoft.com/office/officeart/2005/8/layout/hierarchy2"/>
    <dgm:cxn modelId="{7E6C08B2-3FA1-46FA-92C1-C9CB9F3A9EE1}" type="presOf" srcId="{9CFD6854-2C50-4F2B-A811-773E4F959C0A}" destId="{064F3D4D-1A00-4FF5-8447-D45FDF836351}" srcOrd="0" destOrd="0" presId="urn:microsoft.com/office/officeart/2005/8/layout/hierarchy2"/>
    <dgm:cxn modelId="{80E639C6-8919-4B48-8048-D037992D66BE}" type="presOf" srcId="{A7BECE47-B94E-4D7D-BCDC-E54DA7982D8B}" destId="{F5E178EB-20E6-4F06-A0CE-D1BC49F73502}" srcOrd="0" destOrd="0" presId="urn:microsoft.com/office/officeart/2005/8/layout/hierarchy2"/>
    <dgm:cxn modelId="{4E7BDCCB-C746-446C-8A6B-F27437B67ECE}" type="presOf" srcId="{D409A50D-57E6-4E78-9CC1-F282E5E43E07}" destId="{BF4EA5ED-855E-48DB-9C2D-7E64FDB5DADC}" srcOrd="0" destOrd="0" presId="urn:microsoft.com/office/officeart/2005/8/layout/hierarchy2"/>
    <dgm:cxn modelId="{9E4250DC-754F-42CE-AEBA-7F6E3C5F59E1}" srcId="{58FEC22B-A79B-46C0-84AA-C71724191B94}" destId="{8BC77BDA-8343-43C3-9370-AE0B36262B9D}" srcOrd="1" destOrd="0" parTransId="{1A660969-AEF7-47C1-9917-9FF74030B7B7}" sibTransId="{9B1AA31E-DE14-404A-9BF2-1CC2F1FFF4CC}"/>
    <dgm:cxn modelId="{393102F0-B0F6-4236-BD38-A78000874CDF}" srcId="{D409A50D-57E6-4E78-9CC1-F282E5E43E07}" destId="{A7BECE47-B94E-4D7D-BCDC-E54DA7982D8B}" srcOrd="1" destOrd="0" parTransId="{4D4A3393-53DE-48AE-B82E-21950A3C1898}" sibTransId="{BB807216-ECEA-49DA-891F-861BA0C528FD}"/>
    <dgm:cxn modelId="{0A0FB356-69E7-45FD-881C-2092C565F302}" type="presParOf" srcId="{31F5EA3E-4CE5-420A-A4EC-DB8B0848932E}" destId="{209EB049-AF63-4B5B-8C60-D229283FB1C4}" srcOrd="0" destOrd="0" presId="urn:microsoft.com/office/officeart/2005/8/layout/hierarchy2"/>
    <dgm:cxn modelId="{ED0F5AF4-6F89-4391-B9DD-ECC7375B1D8C}" type="presParOf" srcId="{209EB049-AF63-4B5B-8C60-D229283FB1C4}" destId="{BF4EA5ED-855E-48DB-9C2D-7E64FDB5DADC}" srcOrd="0" destOrd="0" presId="urn:microsoft.com/office/officeart/2005/8/layout/hierarchy2"/>
    <dgm:cxn modelId="{B931268B-69FE-4921-95F9-FF48EA75271A}" type="presParOf" srcId="{209EB049-AF63-4B5B-8C60-D229283FB1C4}" destId="{00778BBE-483A-4EDF-B918-E75AA7D41AC7}" srcOrd="1" destOrd="0" presId="urn:microsoft.com/office/officeart/2005/8/layout/hierarchy2"/>
    <dgm:cxn modelId="{0CF2816B-DF2F-4D61-8749-3329B3A09FF7}" type="presParOf" srcId="{00778BBE-483A-4EDF-B918-E75AA7D41AC7}" destId="{47E8A10C-B5DA-4ACF-9938-968E8A3A6362}" srcOrd="0" destOrd="0" presId="urn:microsoft.com/office/officeart/2005/8/layout/hierarchy2"/>
    <dgm:cxn modelId="{93840B34-1C5B-4526-A724-50B9EB225D61}" type="presParOf" srcId="{47E8A10C-B5DA-4ACF-9938-968E8A3A6362}" destId="{EC3B34FB-8AFF-45A6-8510-E85D2E251625}" srcOrd="0" destOrd="0" presId="urn:microsoft.com/office/officeart/2005/8/layout/hierarchy2"/>
    <dgm:cxn modelId="{10BC13A0-6B26-4867-AC8D-B33875439D67}" type="presParOf" srcId="{00778BBE-483A-4EDF-B918-E75AA7D41AC7}" destId="{B7401DA5-6DAA-40D6-9AF6-6D3E7981632A}" srcOrd="1" destOrd="0" presId="urn:microsoft.com/office/officeart/2005/8/layout/hierarchy2"/>
    <dgm:cxn modelId="{CED75037-DAD3-47A9-9834-279BBCB913B1}" type="presParOf" srcId="{B7401DA5-6DAA-40D6-9AF6-6D3E7981632A}" destId="{F813CB32-8F36-4BF9-9E8C-13E78260390D}" srcOrd="0" destOrd="0" presId="urn:microsoft.com/office/officeart/2005/8/layout/hierarchy2"/>
    <dgm:cxn modelId="{2A0EB5FC-A9A1-4DC2-933D-8D8F82774A23}" type="presParOf" srcId="{B7401DA5-6DAA-40D6-9AF6-6D3E7981632A}" destId="{D75F1FD5-1752-41CE-A7B6-92527E4B4994}" srcOrd="1" destOrd="0" presId="urn:microsoft.com/office/officeart/2005/8/layout/hierarchy2"/>
    <dgm:cxn modelId="{1B9CABB8-02E9-4FC4-8FE6-E698864165CA}" type="presParOf" srcId="{D75F1FD5-1752-41CE-A7B6-92527E4B4994}" destId="{F1F7C397-0836-4D58-997F-2B25ACBD8C74}" srcOrd="0" destOrd="0" presId="urn:microsoft.com/office/officeart/2005/8/layout/hierarchy2"/>
    <dgm:cxn modelId="{44D7B67F-F4B3-4D49-BBDF-2B6AAC17430E}" type="presParOf" srcId="{F1F7C397-0836-4D58-997F-2B25ACBD8C74}" destId="{8D016B30-BDA5-40AC-8041-5C906231B928}" srcOrd="0" destOrd="0" presId="urn:microsoft.com/office/officeart/2005/8/layout/hierarchy2"/>
    <dgm:cxn modelId="{66A2B383-3DE4-4110-ACCF-66DE0DFA4107}" type="presParOf" srcId="{D75F1FD5-1752-41CE-A7B6-92527E4B4994}" destId="{68D1B344-EC94-468F-B44D-ABB8B12CBCE2}" srcOrd="1" destOrd="0" presId="urn:microsoft.com/office/officeart/2005/8/layout/hierarchy2"/>
    <dgm:cxn modelId="{99DFA6CB-2F20-4F42-8794-6AF9CA047140}" type="presParOf" srcId="{68D1B344-EC94-468F-B44D-ABB8B12CBCE2}" destId="{064F3D4D-1A00-4FF5-8447-D45FDF836351}" srcOrd="0" destOrd="0" presId="urn:microsoft.com/office/officeart/2005/8/layout/hierarchy2"/>
    <dgm:cxn modelId="{D6FC5FFD-5382-4424-85CB-145E69B96CF5}" type="presParOf" srcId="{68D1B344-EC94-468F-B44D-ABB8B12CBCE2}" destId="{14C32E85-3A84-4484-BA76-900A94E37656}" srcOrd="1" destOrd="0" presId="urn:microsoft.com/office/officeart/2005/8/layout/hierarchy2"/>
    <dgm:cxn modelId="{1AC068A3-9B15-4420-8D26-EE8ABD67AFA3}" type="presParOf" srcId="{D75F1FD5-1752-41CE-A7B6-92527E4B4994}" destId="{FA0804BE-9EEA-46BC-92E3-6454E9D39B93}" srcOrd="2" destOrd="0" presId="urn:microsoft.com/office/officeart/2005/8/layout/hierarchy2"/>
    <dgm:cxn modelId="{B78A24AD-177C-4DF9-91C2-0D90C04ECC79}" type="presParOf" srcId="{FA0804BE-9EEA-46BC-92E3-6454E9D39B93}" destId="{493AE409-7E3D-43A0-B61B-D0F8E1F1948C}" srcOrd="0" destOrd="0" presId="urn:microsoft.com/office/officeart/2005/8/layout/hierarchy2"/>
    <dgm:cxn modelId="{18661AD4-82D5-4939-9B96-4AA1C3929330}" type="presParOf" srcId="{D75F1FD5-1752-41CE-A7B6-92527E4B4994}" destId="{0FD4A3CA-4B41-41D3-A95F-B6285B0500D0}" srcOrd="3" destOrd="0" presId="urn:microsoft.com/office/officeart/2005/8/layout/hierarchy2"/>
    <dgm:cxn modelId="{53F21A97-4265-4F22-9E1C-481A6CD2273A}" type="presParOf" srcId="{0FD4A3CA-4B41-41D3-A95F-B6285B0500D0}" destId="{A45AEF34-7C72-48B7-AC90-25094AF3ED24}" srcOrd="0" destOrd="0" presId="urn:microsoft.com/office/officeart/2005/8/layout/hierarchy2"/>
    <dgm:cxn modelId="{BB66A5DE-4CD6-46D4-964F-0613BB678ECB}" type="presParOf" srcId="{0FD4A3CA-4B41-41D3-A95F-B6285B0500D0}" destId="{4BF5B05C-737F-4446-9D98-83C500CF9679}" srcOrd="1" destOrd="0" presId="urn:microsoft.com/office/officeart/2005/8/layout/hierarchy2"/>
    <dgm:cxn modelId="{74244A36-6D2D-4F5D-8E19-0979A3911B1F}" type="presParOf" srcId="{00778BBE-483A-4EDF-B918-E75AA7D41AC7}" destId="{50F52302-BC35-4972-B1F9-C87468F3C750}" srcOrd="2" destOrd="0" presId="urn:microsoft.com/office/officeart/2005/8/layout/hierarchy2"/>
    <dgm:cxn modelId="{2FB327DA-5C59-43D5-BDEA-46B9172C25D7}" type="presParOf" srcId="{50F52302-BC35-4972-B1F9-C87468F3C750}" destId="{EB542D5F-350C-42BA-8904-9B92861CB5AF}" srcOrd="0" destOrd="0" presId="urn:microsoft.com/office/officeart/2005/8/layout/hierarchy2"/>
    <dgm:cxn modelId="{0D8BD087-B6D6-4E33-8F63-7E5BFD8357B4}" type="presParOf" srcId="{00778BBE-483A-4EDF-B918-E75AA7D41AC7}" destId="{00FA4064-EEB0-426C-9B09-B9376E55121F}" srcOrd="3" destOrd="0" presId="urn:microsoft.com/office/officeart/2005/8/layout/hierarchy2"/>
    <dgm:cxn modelId="{47A30290-5A55-4712-86BA-7E6220A52097}" type="presParOf" srcId="{00FA4064-EEB0-426C-9B09-B9376E55121F}" destId="{F5E178EB-20E6-4F06-A0CE-D1BC49F73502}" srcOrd="0" destOrd="0" presId="urn:microsoft.com/office/officeart/2005/8/layout/hierarchy2"/>
    <dgm:cxn modelId="{30A6C2E6-3A86-4773-8085-44AEC6F41FE3}" type="presParOf" srcId="{00FA4064-EEB0-426C-9B09-B9376E55121F}" destId="{B9C274E4-01FE-43F5-832B-6DA7AE095174}"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C868D0F-A33D-4DAA-9656-CAC0EED0A0A1}" type="doc">
      <dgm:prSet loTypeId="urn:microsoft.com/office/officeart/2005/8/layout/cycle4" loCatId="matrix" qsTypeId="urn:microsoft.com/office/officeart/2005/8/quickstyle/3d4" qsCatId="3D" csTypeId="urn:microsoft.com/office/officeart/2005/8/colors/colorful5" csCatId="colorful" phldr="1"/>
      <dgm:spPr/>
      <dgm:t>
        <a:bodyPr/>
        <a:lstStyle/>
        <a:p>
          <a:endParaRPr lang="en-IN"/>
        </a:p>
      </dgm:t>
    </dgm:pt>
    <dgm:pt modelId="{9E7B47A1-49EF-4235-B1FB-0ABED3751EA8}">
      <dgm:prSet phldrT="[Text]" custT="1"/>
      <dgm:spPr/>
      <dgm:t>
        <a:bodyPr/>
        <a:lstStyle/>
        <a:p>
          <a:r>
            <a:rPr lang="en-US" sz="2000" b="1" dirty="0">
              <a:solidFill>
                <a:schemeClr val="tx1"/>
              </a:solidFill>
              <a:latin typeface="Cambria" panose="02040503050406030204" pitchFamily="18" charset="0"/>
              <a:ea typeface="Cambria" panose="02040503050406030204" pitchFamily="18" charset="0"/>
              <a:cs typeface="Calibri" panose="020F0502020204030204" pitchFamily="34" charset="0"/>
            </a:rPr>
            <a:t>PNF TECHNIQUE</a:t>
          </a:r>
          <a:endParaRPr lang="en-IN" sz="2000" b="1" dirty="0">
            <a:solidFill>
              <a:schemeClr val="tx1"/>
            </a:solidFill>
            <a:latin typeface="Cambria" panose="02040503050406030204" pitchFamily="18" charset="0"/>
            <a:ea typeface="Cambria" panose="02040503050406030204" pitchFamily="18" charset="0"/>
            <a:cs typeface="Calibri" panose="020F0502020204030204" pitchFamily="34" charset="0"/>
          </a:endParaRPr>
        </a:p>
      </dgm:t>
    </dgm:pt>
    <dgm:pt modelId="{91CFB010-7CBA-46A3-9392-CB2455C79E19}" type="parTrans" cxnId="{77C927B5-7C37-4BBD-ABC2-90A26004D70C}">
      <dgm:prSet/>
      <dgm:spPr/>
      <dgm:t>
        <a:bodyPr/>
        <a:lstStyle/>
        <a:p>
          <a:endParaRPr lang="en-IN"/>
        </a:p>
      </dgm:t>
    </dgm:pt>
    <dgm:pt modelId="{32777FA8-5181-45BF-BF4F-599B91F7068E}" type="sibTrans" cxnId="{77C927B5-7C37-4BBD-ABC2-90A26004D70C}">
      <dgm:prSet/>
      <dgm:spPr/>
      <dgm:t>
        <a:bodyPr/>
        <a:lstStyle/>
        <a:p>
          <a:endParaRPr lang="en-IN"/>
        </a:p>
      </dgm:t>
    </dgm:pt>
    <dgm:pt modelId="{9D38D415-BF1D-4922-B17B-0BCEBCF58828}">
      <dgm:prSet phldrT="[Text]" custT="1"/>
      <dgm:spPr/>
      <dgm:t>
        <a:bodyPr/>
        <a:lstStyle/>
        <a:p>
          <a:endParaRPr lang="en-IN" sz="2000" b="1" dirty="0">
            <a:solidFill>
              <a:schemeClr val="tx1"/>
            </a:solidFill>
            <a:latin typeface="Cambria" panose="02040503050406030204" pitchFamily="18" charset="0"/>
            <a:ea typeface="Cambria" panose="02040503050406030204" pitchFamily="18" charset="0"/>
            <a:cs typeface="Calibri" panose="020F0502020204030204" pitchFamily="34" charset="0"/>
          </a:endParaRPr>
        </a:p>
      </dgm:t>
    </dgm:pt>
    <dgm:pt modelId="{C473B5AA-AE1E-4599-8D2F-92E5C8096092}" type="parTrans" cxnId="{31A70089-76C5-4752-B663-B080A2B5867F}">
      <dgm:prSet/>
      <dgm:spPr/>
      <dgm:t>
        <a:bodyPr/>
        <a:lstStyle/>
        <a:p>
          <a:endParaRPr lang="en-IN"/>
        </a:p>
      </dgm:t>
    </dgm:pt>
    <dgm:pt modelId="{8E01C538-5BFC-421F-8EE9-AE0F9706C630}" type="sibTrans" cxnId="{31A70089-76C5-4752-B663-B080A2B5867F}">
      <dgm:prSet/>
      <dgm:spPr/>
      <dgm:t>
        <a:bodyPr/>
        <a:lstStyle/>
        <a:p>
          <a:endParaRPr lang="en-IN"/>
        </a:p>
      </dgm:t>
    </dgm:pt>
    <dgm:pt modelId="{BFD01942-8EC7-4BFD-858C-61541E2BFC63}">
      <dgm:prSet phldrT="[Text]" custT="1"/>
      <dgm:spPr/>
      <dgm:t>
        <a:bodyPr/>
        <a:lstStyle/>
        <a:p>
          <a:r>
            <a:rPr lang="en-US" sz="2000" b="1" dirty="0">
              <a:solidFill>
                <a:schemeClr val="tx1"/>
              </a:solidFill>
              <a:latin typeface="Cambria" panose="02040503050406030204" pitchFamily="18" charset="0"/>
              <a:ea typeface="Cambria" panose="02040503050406030204" pitchFamily="18" charset="0"/>
              <a:cs typeface="Calibri" panose="020F0502020204030204" pitchFamily="34" charset="0"/>
            </a:rPr>
            <a:t>BALLISTIC METHOD</a:t>
          </a:r>
          <a:endParaRPr lang="en-IN" sz="2000" b="1" dirty="0">
            <a:solidFill>
              <a:schemeClr val="tx1"/>
            </a:solidFill>
            <a:latin typeface="Cambria" panose="02040503050406030204" pitchFamily="18" charset="0"/>
            <a:ea typeface="Cambria" panose="02040503050406030204" pitchFamily="18" charset="0"/>
            <a:cs typeface="Calibri" panose="020F0502020204030204" pitchFamily="34" charset="0"/>
          </a:endParaRPr>
        </a:p>
      </dgm:t>
    </dgm:pt>
    <dgm:pt modelId="{CE0BD4B1-7272-4188-BE19-D33F0BFD6A25}" type="parTrans" cxnId="{BF65C753-7C03-4C38-88D5-60E7AAC1EBBA}">
      <dgm:prSet/>
      <dgm:spPr/>
      <dgm:t>
        <a:bodyPr/>
        <a:lstStyle/>
        <a:p>
          <a:endParaRPr lang="en-IN"/>
        </a:p>
      </dgm:t>
    </dgm:pt>
    <dgm:pt modelId="{AC83515E-46DA-4610-96C5-385CC8E38190}" type="sibTrans" cxnId="{BF65C753-7C03-4C38-88D5-60E7AAC1EBBA}">
      <dgm:prSet/>
      <dgm:spPr/>
      <dgm:t>
        <a:bodyPr/>
        <a:lstStyle/>
        <a:p>
          <a:endParaRPr lang="en-IN"/>
        </a:p>
      </dgm:t>
    </dgm:pt>
    <dgm:pt modelId="{7BFC53FC-9EF2-46FE-8E1E-FCA4BD4AE6ED}">
      <dgm:prSet phldrT="[Text]" custT="1"/>
      <dgm:spPr/>
      <dgm:t>
        <a:bodyPr/>
        <a:lstStyle/>
        <a:p>
          <a:endParaRPr lang="en-IN" sz="2000" b="1" dirty="0">
            <a:solidFill>
              <a:schemeClr val="tx1"/>
            </a:solidFill>
            <a:latin typeface="Cambria" panose="02040503050406030204" pitchFamily="18" charset="0"/>
            <a:ea typeface="Cambria" panose="02040503050406030204" pitchFamily="18" charset="0"/>
            <a:cs typeface="Calibri" panose="020F0502020204030204" pitchFamily="34" charset="0"/>
          </a:endParaRPr>
        </a:p>
      </dgm:t>
    </dgm:pt>
    <dgm:pt modelId="{7893540B-BC2C-4138-9D77-2B522EC4786A}" type="parTrans" cxnId="{CE51ED80-E940-43BD-8BE0-45555FAB4295}">
      <dgm:prSet/>
      <dgm:spPr/>
      <dgm:t>
        <a:bodyPr/>
        <a:lstStyle/>
        <a:p>
          <a:endParaRPr lang="en-IN"/>
        </a:p>
      </dgm:t>
    </dgm:pt>
    <dgm:pt modelId="{6A90C282-E5A7-48DD-85D3-B3971BBBA97D}" type="sibTrans" cxnId="{CE51ED80-E940-43BD-8BE0-45555FAB4295}">
      <dgm:prSet/>
      <dgm:spPr/>
      <dgm:t>
        <a:bodyPr/>
        <a:lstStyle/>
        <a:p>
          <a:endParaRPr lang="en-IN"/>
        </a:p>
      </dgm:t>
    </dgm:pt>
    <dgm:pt modelId="{B420190B-DE10-4B13-847C-FE369F9EF825}">
      <dgm:prSet phldrT="[Text]" custT="1"/>
      <dgm:spPr/>
      <dgm:t>
        <a:bodyPr/>
        <a:lstStyle/>
        <a:p>
          <a:r>
            <a:rPr lang="en-US" sz="2000" b="1" dirty="0">
              <a:solidFill>
                <a:schemeClr val="tx1"/>
              </a:solidFill>
              <a:latin typeface="Cambria" panose="02040503050406030204" pitchFamily="18" charset="0"/>
              <a:ea typeface="Cambria" panose="02040503050406030204" pitchFamily="18" charset="0"/>
              <a:cs typeface="Calibri" panose="020F0502020204030204" pitchFamily="34" charset="0"/>
            </a:rPr>
            <a:t>STATIC STRETCHING METHOD</a:t>
          </a:r>
          <a:endParaRPr lang="en-IN" sz="2000" b="1" dirty="0">
            <a:solidFill>
              <a:schemeClr val="tx1"/>
            </a:solidFill>
            <a:latin typeface="Cambria" panose="02040503050406030204" pitchFamily="18" charset="0"/>
            <a:ea typeface="Cambria" panose="02040503050406030204" pitchFamily="18" charset="0"/>
            <a:cs typeface="Calibri" panose="020F0502020204030204" pitchFamily="34" charset="0"/>
          </a:endParaRPr>
        </a:p>
      </dgm:t>
    </dgm:pt>
    <dgm:pt modelId="{FE9DEF90-27E6-4C46-A752-B4B1F050088B}" type="parTrans" cxnId="{A1CC807C-8948-4233-99DE-41F8EB052816}">
      <dgm:prSet/>
      <dgm:spPr/>
      <dgm:t>
        <a:bodyPr/>
        <a:lstStyle/>
        <a:p>
          <a:endParaRPr lang="en-IN"/>
        </a:p>
      </dgm:t>
    </dgm:pt>
    <dgm:pt modelId="{24A43820-A304-4F60-8631-EAA2F335A2CB}" type="sibTrans" cxnId="{A1CC807C-8948-4233-99DE-41F8EB052816}">
      <dgm:prSet/>
      <dgm:spPr/>
      <dgm:t>
        <a:bodyPr/>
        <a:lstStyle/>
        <a:p>
          <a:endParaRPr lang="en-IN"/>
        </a:p>
      </dgm:t>
    </dgm:pt>
    <dgm:pt modelId="{D4D7DAD2-6115-4191-ABC5-981191127350}">
      <dgm:prSet phldrT="[Text]" custT="1"/>
      <dgm:spPr/>
      <dgm:t>
        <a:bodyPr/>
        <a:lstStyle/>
        <a:p>
          <a:endParaRPr lang="en-IN" sz="2000" b="1" dirty="0">
            <a:solidFill>
              <a:schemeClr val="tx1"/>
            </a:solidFill>
            <a:latin typeface="Cambria" panose="02040503050406030204" pitchFamily="18" charset="0"/>
            <a:ea typeface="Cambria" panose="02040503050406030204" pitchFamily="18" charset="0"/>
            <a:cs typeface="Calibri" panose="020F0502020204030204" pitchFamily="34" charset="0"/>
          </a:endParaRPr>
        </a:p>
      </dgm:t>
    </dgm:pt>
    <dgm:pt modelId="{02F3667F-28C3-44E2-B619-17D286164638}" type="parTrans" cxnId="{40E9572C-776D-4AF9-B9FC-00FC241B1C6A}">
      <dgm:prSet/>
      <dgm:spPr/>
      <dgm:t>
        <a:bodyPr/>
        <a:lstStyle/>
        <a:p>
          <a:endParaRPr lang="en-IN"/>
        </a:p>
      </dgm:t>
    </dgm:pt>
    <dgm:pt modelId="{EC63F734-BB58-4824-ACF6-18CAE507B29B}" type="sibTrans" cxnId="{40E9572C-776D-4AF9-B9FC-00FC241B1C6A}">
      <dgm:prSet/>
      <dgm:spPr/>
      <dgm:t>
        <a:bodyPr/>
        <a:lstStyle/>
        <a:p>
          <a:endParaRPr lang="en-IN"/>
        </a:p>
      </dgm:t>
    </dgm:pt>
    <dgm:pt modelId="{4B5EF4B4-5890-47D5-A934-73D44BE30B02}">
      <dgm:prSet phldrT="[Text]" custT="1"/>
      <dgm:spPr/>
      <dgm:t>
        <a:bodyPr/>
        <a:lstStyle/>
        <a:p>
          <a:r>
            <a:rPr lang="en-US" sz="2000" b="1" dirty="0">
              <a:solidFill>
                <a:schemeClr val="tx1"/>
              </a:solidFill>
              <a:latin typeface="Cambria" panose="02040503050406030204" pitchFamily="18" charset="0"/>
              <a:ea typeface="Cambria" panose="02040503050406030204" pitchFamily="18" charset="0"/>
              <a:cs typeface="Calibri" panose="020F0502020204030204" pitchFamily="34" charset="0"/>
            </a:rPr>
            <a:t>DYNAMIC STRETCHING METHOD</a:t>
          </a:r>
          <a:endParaRPr lang="en-IN" sz="2000" b="1" dirty="0">
            <a:solidFill>
              <a:schemeClr val="tx1"/>
            </a:solidFill>
            <a:latin typeface="Cambria" panose="02040503050406030204" pitchFamily="18" charset="0"/>
            <a:ea typeface="Cambria" panose="02040503050406030204" pitchFamily="18" charset="0"/>
            <a:cs typeface="Calibri" panose="020F0502020204030204" pitchFamily="34" charset="0"/>
          </a:endParaRPr>
        </a:p>
      </dgm:t>
    </dgm:pt>
    <dgm:pt modelId="{387BD5E9-74BB-4785-A9F3-D74E9A5E47D9}" type="parTrans" cxnId="{CE693259-E1A2-4F8F-B443-BCE692741810}">
      <dgm:prSet/>
      <dgm:spPr/>
      <dgm:t>
        <a:bodyPr/>
        <a:lstStyle/>
        <a:p>
          <a:endParaRPr lang="en-IN"/>
        </a:p>
      </dgm:t>
    </dgm:pt>
    <dgm:pt modelId="{4443F5D9-422A-41A8-8BA6-D2E8C3F788A4}" type="sibTrans" cxnId="{CE693259-E1A2-4F8F-B443-BCE692741810}">
      <dgm:prSet/>
      <dgm:spPr/>
      <dgm:t>
        <a:bodyPr/>
        <a:lstStyle/>
        <a:p>
          <a:endParaRPr lang="en-IN"/>
        </a:p>
      </dgm:t>
    </dgm:pt>
    <dgm:pt modelId="{43971341-5636-4A05-BB4E-ABBB98B30CB3}">
      <dgm:prSet phldrT="[Text]" custT="1"/>
      <dgm:spPr/>
      <dgm:t>
        <a:bodyPr/>
        <a:lstStyle/>
        <a:p>
          <a:endParaRPr lang="en-IN" sz="1400" b="1" dirty="0">
            <a:solidFill>
              <a:schemeClr val="tx1"/>
            </a:solidFill>
            <a:latin typeface="Calibri" panose="020F0502020204030204" pitchFamily="34" charset="0"/>
            <a:cs typeface="Calibri" panose="020F0502020204030204" pitchFamily="34" charset="0"/>
          </a:endParaRPr>
        </a:p>
      </dgm:t>
    </dgm:pt>
    <dgm:pt modelId="{B0CA9973-08D8-44B3-B70A-569E8D6D8492}" type="parTrans" cxnId="{CB4C1F53-6AD3-46AA-B4D3-0EAE36155C62}">
      <dgm:prSet/>
      <dgm:spPr/>
      <dgm:t>
        <a:bodyPr/>
        <a:lstStyle/>
        <a:p>
          <a:endParaRPr lang="en-IN"/>
        </a:p>
      </dgm:t>
    </dgm:pt>
    <dgm:pt modelId="{FB65F13A-8A9B-4399-817B-1196FA18097F}" type="sibTrans" cxnId="{CB4C1F53-6AD3-46AA-B4D3-0EAE36155C62}">
      <dgm:prSet/>
      <dgm:spPr/>
      <dgm:t>
        <a:bodyPr/>
        <a:lstStyle/>
        <a:p>
          <a:endParaRPr lang="en-IN"/>
        </a:p>
      </dgm:t>
    </dgm:pt>
    <dgm:pt modelId="{F775A21A-3579-4562-AD77-01EE2E95128B}" type="pres">
      <dgm:prSet presAssocID="{1C868D0F-A33D-4DAA-9656-CAC0EED0A0A1}" presName="cycleMatrixDiagram" presStyleCnt="0">
        <dgm:presLayoutVars>
          <dgm:chMax val="1"/>
          <dgm:dir/>
          <dgm:animLvl val="lvl"/>
          <dgm:resizeHandles val="exact"/>
        </dgm:presLayoutVars>
      </dgm:prSet>
      <dgm:spPr/>
    </dgm:pt>
    <dgm:pt modelId="{0B2BD170-841E-4ACE-A739-B60E8617AAA9}" type="pres">
      <dgm:prSet presAssocID="{1C868D0F-A33D-4DAA-9656-CAC0EED0A0A1}" presName="children" presStyleCnt="0"/>
      <dgm:spPr/>
    </dgm:pt>
    <dgm:pt modelId="{643A0673-D390-4138-AC38-91958C531D87}" type="pres">
      <dgm:prSet presAssocID="{1C868D0F-A33D-4DAA-9656-CAC0EED0A0A1}" presName="child1group" presStyleCnt="0"/>
      <dgm:spPr/>
    </dgm:pt>
    <dgm:pt modelId="{C3B3C0D5-6D69-410E-AF5F-0885C0D76834}" type="pres">
      <dgm:prSet presAssocID="{1C868D0F-A33D-4DAA-9656-CAC0EED0A0A1}" presName="child1" presStyleLbl="bgAcc1" presStyleIdx="0" presStyleCnt="4"/>
      <dgm:spPr/>
    </dgm:pt>
    <dgm:pt modelId="{96143C29-404A-428B-A69F-27DC1872ACF1}" type="pres">
      <dgm:prSet presAssocID="{1C868D0F-A33D-4DAA-9656-CAC0EED0A0A1}" presName="child1Text" presStyleLbl="bgAcc1" presStyleIdx="0" presStyleCnt="4">
        <dgm:presLayoutVars>
          <dgm:bulletEnabled val="1"/>
        </dgm:presLayoutVars>
      </dgm:prSet>
      <dgm:spPr/>
    </dgm:pt>
    <dgm:pt modelId="{FFD4DE12-67E2-4476-B12F-EA29C26A62EF}" type="pres">
      <dgm:prSet presAssocID="{1C868D0F-A33D-4DAA-9656-CAC0EED0A0A1}" presName="child2group" presStyleCnt="0"/>
      <dgm:spPr/>
    </dgm:pt>
    <dgm:pt modelId="{4CC6B918-924E-4C3B-AEB8-2E280798C5AD}" type="pres">
      <dgm:prSet presAssocID="{1C868D0F-A33D-4DAA-9656-CAC0EED0A0A1}" presName="child2" presStyleLbl="bgAcc1" presStyleIdx="1" presStyleCnt="4"/>
      <dgm:spPr/>
    </dgm:pt>
    <dgm:pt modelId="{32E8E47F-77D4-4203-8C15-B89560558B0A}" type="pres">
      <dgm:prSet presAssocID="{1C868D0F-A33D-4DAA-9656-CAC0EED0A0A1}" presName="child2Text" presStyleLbl="bgAcc1" presStyleIdx="1" presStyleCnt="4">
        <dgm:presLayoutVars>
          <dgm:bulletEnabled val="1"/>
        </dgm:presLayoutVars>
      </dgm:prSet>
      <dgm:spPr/>
    </dgm:pt>
    <dgm:pt modelId="{CA124D5B-99C4-4794-A05C-F8258450F0D0}" type="pres">
      <dgm:prSet presAssocID="{1C868D0F-A33D-4DAA-9656-CAC0EED0A0A1}" presName="child3group" presStyleCnt="0"/>
      <dgm:spPr/>
    </dgm:pt>
    <dgm:pt modelId="{521EDAE4-E3B6-4D36-AF24-0B71C448605C}" type="pres">
      <dgm:prSet presAssocID="{1C868D0F-A33D-4DAA-9656-CAC0EED0A0A1}" presName="child3" presStyleLbl="bgAcc1" presStyleIdx="2" presStyleCnt="4"/>
      <dgm:spPr/>
    </dgm:pt>
    <dgm:pt modelId="{93AECF6F-B194-40E9-8592-B98CF6A123B2}" type="pres">
      <dgm:prSet presAssocID="{1C868D0F-A33D-4DAA-9656-CAC0EED0A0A1}" presName="child3Text" presStyleLbl="bgAcc1" presStyleIdx="2" presStyleCnt="4">
        <dgm:presLayoutVars>
          <dgm:bulletEnabled val="1"/>
        </dgm:presLayoutVars>
      </dgm:prSet>
      <dgm:spPr/>
    </dgm:pt>
    <dgm:pt modelId="{3FD1DE2C-DCBC-4039-9118-5AAC83F72993}" type="pres">
      <dgm:prSet presAssocID="{1C868D0F-A33D-4DAA-9656-CAC0EED0A0A1}" presName="child4group" presStyleCnt="0"/>
      <dgm:spPr/>
    </dgm:pt>
    <dgm:pt modelId="{F67F4CE6-3B34-4F24-8F1D-3DC5B69F84D0}" type="pres">
      <dgm:prSet presAssocID="{1C868D0F-A33D-4DAA-9656-CAC0EED0A0A1}" presName="child4" presStyleLbl="bgAcc1" presStyleIdx="3" presStyleCnt="4"/>
      <dgm:spPr/>
    </dgm:pt>
    <dgm:pt modelId="{6327600A-91B8-4BA7-89AB-F43D8BA3BBBF}" type="pres">
      <dgm:prSet presAssocID="{1C868D0F-A33D-4DAA-9656-CAC0EED0A0A1}" presName="child4Text" presStyleLbl="bgAcc1" presStyleIdx="3" presStyleCnt="4">
        <dgm:presLayoutVars>
          <dgm:bulletEnabled val="1"/>
        </dgm:presLayoutVars>
      </dgm:prSet>
      <dgm:spPr/>
    </dgm:pt>
    <dgm:pt modelId="{C57D25D0-3D60-4124-9D4E-97D9A08629E1}" type="pres">
      <dgm:prSet presAssocID="{1C868D0F-A33D-4DAA-9656-CAC0EED0A0A1}" presName="childPlaceholder" presStyleCnt="0"/>
      <dgm:spPr/>
    </dgm:pt>
    <dgm:pt modelId="{14506157-3FE0-45A7-B60F-D04FB9891CFE}" type="pres">
      <dgm:prSet presAssocID="{1C868D0F-A33D-4DAA-9656-CAC0EED0A0A1}" presName="circle" presStyleCnt="0"/>
      <dgm:spPr/>
    </dgm:pt>
    <dgm:pt modelId="{424B5901-8310-4BAF-8F54-ED4C97375F17}" type="pres">
      <dgm:prSet presAssocID="{1C868D0F-A33D-4DAA-9656-CAC0EED0A0A1}" presName="quadrant1" presStyleLbl="node1" presStyleIdx="0" presStyleCnt="4">
        <dgm:presLayoutVars>
          <dgm:chMax val="1"/>
          <dgm:bulletEnabled val="1"/>
        </dgm:presLayoutVars>
      </dgm:prSet>
      <dgm:spPr/>
    </dgm:pt>
    <dgm:pt modelId="{5DE84CC3-55A1-4B5D-8B18-D38BF616BDBC}" type="pres">
      <dgm:prSet presAssocID="{1C868D0F-A33D-4DAA-9656-CAC0EED0A0A1}" presName="quadrant2" presStyleLbl="node1" presStyleIdx="1" presStyleCnt="4">
        <dgm:presLayoutVars>
          <dgm:chMax val="1"/>
          <dgm:bulletEnabled val="1"/>
        </dgm:presLayoutVars>
      </dgm:prSet>
      <dgm:spPr/>
    </dgm:pt>
    <dgm:pt modelId="{1546C0A5-7F14-4D1E-BC25-2DA9AABC7CD7}" type="pres">
      <dgm:prSet presAssocID="{1C868D0F-A33D-4DAA-9656-CAC0EED0A0A1}" presName="quadrant3" presStyleLbl="node1" presStyleIdx="2" presStyleCnt="4">
        <dgm:presLayoutVars>
          <dgm:chMax val="1"/>
          <dgm:bulletEnabled val="1"/>
        </dgm:presLayoutVars>
      </dgm:prSet>
      <dgm:spPr/>
    </dgm:pt>
    <dgm:pt modelId="{8DEB2E6B-259C-41C5-BF7B-3A3B77609C7A}" type="pres">
      <dgm:prSet presAssocID="{1C868D0F-A33D-4DAA-9656-CAC0EED0A0A1}" presName="quadrant4" presStyleLbl="node1" presStyleIdx="3" presStyleCnt="4">
        <dgm:presLayoutVars>
          <dgm:chMax val="1"/>
          <dgm:bulletEnabled val="1"/>
        </dgm:presLayoutVars>
      </dgm:prSet>
      <dgm:spPr/>
    </dgm:pt>
    <dgm:pt modelId="{6462DBA5-40F9-4973-93DC-2032DD73E71F}" type="pres">
      <dgm:prSet presAssocID="{1C868D0F-A33D-4DAA-9656-CAC0EED0A0A1}" presName="quadrantPlaceholder" presStyleCnt="0"/>
      <dgm:spPr/>
    </dgm:pt>
    <dgm:pt modelId="{7782A4B4-D5F0-42F6-9842-E842E78A4041}" type="pres">
      <dgm:prSet presAssocID="{1C868D0F-A33D-4DAA-9656-CAC0EED0A0A1}" presName="center1" presStyleLbl="fgShp" presStyleIdx="0" presStyleCnt="2"/>
      <dgm:spPr/>
    </dgm:pt>
    <dgm:pt modelId="{2EA532CB-A350-45EB-91D1-434384E6FDC1}" type="pres">
      <dgm:prSet presAssocID="{1C868D0F-A33D-4DAA-9656-CAC0EED0A0A1}" presName="center2" presStyleLbl="fgShp" presStyleIdx="1" presStyleCnt="2"/>
      <dgm:spPr/>
    </dgm:pt>
  </dgm:ptLst>
  <dgm:cxnLst>
    <dgm:cxn modelId="{4898B605-E98C-405A-BDE7-E33B817E43BF}" type="presOf" srcId="{B420190B-DE10-4B13-847C-FE369F9EF825}" destId="{1546C0A5-7F14-4D1E-BC25-2DA9AABC7CD7}" srcOrd="0" destOrd="0" presId="urn:microsoft.com/office/officeart/2005/8/layout/cycle4"/>
    <dgm:cxn modelId="{A2527514-B21D-4D49-A915-A2A2EDEAF645}" type="presOf" srcId="{BFD01942-8EC7-4BFD-858C-61541E2BFC63}" destId="{5DE84CC3-55A1-4B5D-8B18-D38BF616BDBC}" srcOrd="0" destOrd="0" presId="urn:microsoft.com/office/officeart/2005/8/layout/cycle4"/>
    <dgm:cxn modelId="{16165815-D2BE-48B6-A3E4-5AE10A598B99}" type="presOf" srcId="{9E7B47A1-49EF-4235-B1FB-0ABED3751EA8}" destId="{424B5901-8310-4BAF-8F54-ED4C97375F17}" srcOrd="0" destOrd="0" presId="urn:microsoft.com/office/officeart/2005/8/layout/cycle4"/>
    <dgm:cxn modelId="{40E9572C-776D-4AF9-B9FC-00FC241B1C6A}" srcId="{B420190B-DE10-4B13-847C-FE369F9EF825}" destId="{D4D7DAD2-6115-4191-ABC5-981191127350}" srcOrd="0" destOrd="0" parTransId="{02F3667F-28C3-44E2-B619-17D286164638}" sibTransId="{EC63F734-BB58-4824-ACF6-18CAE507B29B}"/>
    <dgm:cxn modelId="{DDE6CB2D-F65E-430B-AF05-20983D5F0D16}" type="presOf" srcId="{9D38D415-BF1D-4922-B17B-0BCEBCF58828}" destId="{C3B3C0D5-6D69-410E-AF5F-0885C0D76834}" srcOrd="0" destOrd="0" presId="urn:microsoft.com/office/officeart/2005/8/layout/cycle4"/>
    <dgm:cxn modelId="{59C3713C-5205-4694-AFBA-C325CF10462D}" type="presOf" srcId="{43971341-5636-4A05-BB4E-ABBB98B30CB3}" destId="{F67F4CE6-3B34-4F24-8F1D-3DC5B69F84D0}" srcOrd="0" destOrd="0" presId="urn:microsoft.com/office/officeart/2005/8/layout/cycle4"/>
    <dgm:cxn modelId="{70FC5C45-4013-44A9-822D-CA557A46DF03}" type="presOf" srcId="{7BFC53FC-9EF2-46FE-8E1E-FCA4BD4AE6ED}" destId="{32E8E47F-77D4-4203-8C15-B89560558B0A}" srcOrd="1" destOrd="0" presId="urn:microsoft.com/office/officeart/2005/8/layout/cycle4"/>
    <dgm:cxn modelId="{51445F6D-9CAB-4D6E-B884-3DA555293733}" type="presOf" srcId="{D4D7DAD2-6115-4191-ABC5-981191127350}" destId="{521EDAE4-E3B6-4D36-AF24-0B71C448605C}" srcOrd="0" destOrd="0" presId="urn:microsoft.com/office/officeart/2005/8/layout/cycle4"/>
    <dgm:cxn modelId="{BBAA066F-4DC5-42D6-8178-FD9B756EA739}" type="presOf" srcId="{D4D7DAD2-6115-4191-ABC5-981191127350}" destId="{93AECF6F-B194-40E9-8592-B98CF6A123B2}" srcOrd="1" destOrd="0" presId="urn:microsoft.com/office/officeart/2005/8/layout/cycle4"/>
    <dgm:cxn modelId="{CB4C1F53-6AD3-46AA-B4D3-0EAE36155C62}" srcId="{4B5EF4B4-5890-47D5-A934-73D44BE30B02}" destId="{43971341-5636-4A05-BB4E-ABBB98B30CB3}" srcOrd="0" destOrd="0" parTransId="{B0CA9973-08D8-44B3-B70A-569E8D6D8492}" sibTransId="{FB65F13A-8A9B-4399-817B-1196FA18097F}"/>
    <dgm:cxn modelId="{BF65C753-7C03-4C38-88D5-60E7AAC1EBBA}" srcId="{1C868D0F-A33D-4DAA-9656-CAC0EED0A0A1}" destId="{BFD01942-8EC7-4BFD-858C-61541E2BFC63}" srcOrd="1" destOrd="0" parTransId="{CE0BD4B1-7272-4188-BE19-D33F0BFD6A25}" sibTransId="{AC83515E-46DA-4610-96C5-385CC8E38190}"/>
    <dgm:cxn modelId="{FBA46474-A360-4FB3-BC4F-642B63670618}" type="presOf" srcId="{7BFC53FC-9EF2-46FE-8E1E-FCA4BD4AE6ED}" destId="{4CC6B918-924E-4C3B-AEB8-2E280798C5AD}" srcOrd="0" destOrd="0" presId="urn:microsoft.com/office/officeart/2005/8/layout/cycle4"/>
    <dgm:cxn modelId="{CE693259-E1A2-4F8F-B443-BCE692741810}" srcId="{1C868D0F-A33D-4DAA-9656-CAC0EED0A0A1}" destId="{4B5EF4B4-5890-47D5-A934-73D44BE30B02}" srcOrd="3" destOrd="0" parTransId="{387BD5E9-74BB-4785-A9F3-D74E9A5E47D9}" sibTransId="{4443F5D9-422A-41A8-8BA6-D2E8C3F788A4}"/>
    <dgm:cxn modelId="{A1CC807C-8948-4233-99DE-41F8EB052816}" srcId="{1C868D0F-A33D-4DAA-9656-CAC0EED0A0A1}" destId="{B420190B-DE10-4B13-847C-FE369F9EF825}" srcOrd="2" destOrd="0" parTransId="{FE9DEF90-27E6-4C46-A752-B4B1F050088B}" sibTransId="{24A43820-A304-4F60-8631-EAA2F335A2CB}"/>
    <dgm:cxn modelId="{CE51ED80-E940-43BD-8BE0-45555FAB4295}" srcId="{BFD01942-8EC7-4BFD-858C-61541E2BFC63}" destId="{7BFC53FC-9EF2-46FE-8E1E-FCA4BD4AE6ED}" srcOrd="0" destOrd="0" parTransId="{7893540B-BC2C-4138-9D77-2B522EC4786A}" sibTransId="{6A90C282-E5A7-48DD-85D3-B3971BBBA97D}"/>
    <dgm:cxn modelId="{31A70089-76C5-4752-B663-B080A2B5867F}" srcId="{9E7B47A1-49EF-4235-B1FB-0ABED3751EA8}" destId="{9D38D415-BF1D-4922-B17B-0BCEBCF58828}" srcOrd="0" destOrd="0" parTransId="{C473B5AA-AE1E-4599-8D2F-92E5C8096092}" sibTransId="{8E01C538-5BFC-421F-8EE9-AE0F9706C630}"/>
    <dgm:cxn modelId="{77C927B5-7C37-4BBD-ABC2-90A26004D70C}" srcId="{1C868D0F-A33D-4DAA-9656-CAC0EED0A0A1}" destId="{9E7B47A1-49EF-4235-B1FB-0ABED3751EA8}" srcOrd="0" destOrd="0" parTransId="{91CFB010-7CBA-46A3-9392-CB2455C79E19}" sibTransId="{32777FA8-5181-45BF-BF4F-599B91F7068E}"/>
    <dgm:cxn modelId="{96B2C4C5-6537-4001-B301-D35C629D264F}" type="presOf" srcId="{9D38D415-BF1D-4922-B17B-0BCEBCF58828}" destId="{96143C29-404A-428B-A69F-27DC1872ACF1}" srcOrd="1" destOrd="0" presId="urn:microsoft.com/office/officeart/2005/8/layout/cycle4"/>
    <dgm:cxn modelId="{0E28D9D3-E20F-464D-9066-165B1B634355}" type="presOf" srcId="{1C868D0F-A33D-4DAA-9656-CAC0EED0A0A1}" destId="{F775A21A-3579-4562-AD77-01EE2E95128B}" srcOrd="0" destOrd="0" presId="urn:microsoft.com/office/officeart/2005/8/layout/cycle4"/>
    <dgm:cxn modelId="{38A468F1-C74C-4DEC-8E6E-0B3B343E757F}" type="presOf" srcId="{43971341-5636-4A05-BB4E-ABBB98B30CB3}" destId="{6327600A-91B8-4BA7-89AB-F43D8BA3BBBF}" srcOrd="1" destOrd="0" presId="urn:microsoft.com/office/officeart/2005/8/layout/cycle4"/>
    <dgm:cxn modelId="{F6C203F2-8621-4B93-A84F-2C47DCECDBDA}" type="presOf" srcId="{4B5EF4B4-5890-47D5-A934-73D44BE30B02}" destId="{8DEB2E6B-259C-41C5-BF7B-3A3B77609C7A}" srcOrd="0" destOrd="0" presId="urn:microsoft.com/office/officeart/2005/8/layout/cycle4"/>
    <dgm:cxn modelId="{69557253-5915-49A5-BF7C-06E853918467}" type="presParOf" srcId="{F775A21A-3579-4562-AD77-01EE2E95128B}" destId="{0B2BD170-841E-4ACE-A739-B60E8617AAA9}" srcOrd="0" destOrd="0" presId="urn:microsoft.com/office/officeart/2005/8/layout/cycle4"/>
    <dgm:cxn modelId="{DD8B13E6-743D-48D0-AEA1-3B437A7C80C4}" type="presParOf" srcId="{0B2BD170-841E-4ACE-A739-B60E8617AAA9}" destId="{643A0673-D390-4138-AC38-91958C531D87}" srcOrd="0" destOrd="0" presId="urn:microsoft.com/office/officeart/2005/8/layout/cycle4"/>
    <dgm:cxn modelId="{C20065CF-C9BC-44A0-A087-43A3B20F8227}" type="presParOf" srcId="{643A0673-D390-4138-AC38-91958C531D87}" destId="{C3B3C0D5-6D69-410E-AF5F-0885C0D76834}" srcOrd="0" destOrd="0" presId="urn:microsoft.com/office/officeart/2005/8/layout/cycle4"/>
    <dgm:cxn modelId="{FDAFD6A3-E350-488E-8791-134D04EADA85}" type="presParOf" srcId="{643A0673-D390-4138-AC38-91958C531D87}" destId="{96143C29-404A-428B-A69F-27DC1872ACF1}" srcOrd="1" destOrd="0" presId="urn:microsoft.com/office/officeart/2005/8/layout/cycle4"/>
    <dgm:cxn modelId="{27F99EC3-6B11-4944-B54B-305ACCD4E2BB}" type="presParOf" srcId="{0B2BD170-841E-4ACE-A739-B60E8617AAA9}" destId="{FFD4DE12-67E2-4476-B12F-EA29C26A62EF}" srcOrd="1" destOrd="0" presId="urn:microsoft.com/office/officeart/2005/8/layout/cycle4"/>
    <dgm:cxn modelId="{FC322796-650E-4063-AFA8-404AE600AB00}" type="presParOf" srcId="{FFD4DE12-67E2-4476-B12F-EA29C26A62EF}" destId="{4CC6B918-924E-4C3B-AEB8-2E280798C5AD}" srcOrd="0" destOrd="0" presId="urn:microsoft.com/office/officeart/2005/8/layout/cycle4"/>
    <dgm:cxn modelId="{2CE999B2-C47B-46EE-8355-62C1EE570EBE}" type="presParOf" srcId="{FFD4DE12-67E2-4476-B12F-EA29C26A62EF}" destId="{32E8E47F-77D4-4203-8C15-B89560558B0A}" srcOrd="1" destOrd="0" presId="urn:microsoft.com/office/officeart/2005/8/layout/cycle4"/>
    <dgm:cxn modelId="{6D5AE08C-4EF5-4A8D-9612-2E8076D073BC}" type="presParOf" srcId="{0B2BD170-841E-4ACE-A739-B60E8617AAA9}" destId="{CA124D5B-99C4-4794-A05C-F8258450F0D0}" srcOrd="2" destOrd="0" presId="urn:microsoft.com/office/officeart/2005/8/layout/cycle4"/>
    <dgm:cxn modelId="{2E75A53D-702A-4B56-8AAE-2520C568A37B}" type="presParOf" srcId="{CA124D5B-99C4-4794-A05C-F8258450F0D0}" destId="{521EDAE4-E3B6-4D36-AF24-0B71C448605C}" srcOrd="0" destOrd="0" presId="urn:microsoft.com/office/officeart/2005/8/layout/cycle4"/>
    <dgm:cxn modelId="{885690FE-990A-461A-A844-FC54DCA4C517}" type="presParOf" srcId="{CA124D5B-99C4-4794-A05C-F8258450F0D0}" destId="{93AECF6F-B194-40E9-8592-B98CF6A123B2}" srcOrd="1" destOrd="0" presId="urn:microsoft.com/office/officeart/2005/8/layout/cycle4"/>
    <dgm:cxn modelId="{0722EFEF-6155-43B7-A26D-FA4270967BB5}" type="presParOf" srcId="{0B2BD170-841E-4ACE-A739-B60E8617AAA9}" destId="{3FD1DE2C-DCBC-4039-9118-5AAC83F72993}" srcOrd="3" destOrd="0" presId="urn:microsoft.com/office/officeart/2005/8/layout/cycle4"/>
    <dgm:cxn modelId="{A0404D85-BD8C-40C0-8DC1-F69F634DAAC4}" type="presParOf" srcId="{3FD1DE2C-DCBC-4039-9118-5AAC83F72993}" destId="{F67F4CE6-3B34-4F24-8F1D-3DC5B69F84D0}" srcOrd="0" destOrd="0" presId="urn:microsoft.com/office/officeart/2005/8/layout/cycle4"/>
    <dgm:cxn modelId="{8D8BD06B-7D0B-465F-94F2-4C56FBCC0A76}" type="presParOf" srcId="{3FD1DE2C-DCBC-4039-9118-5AAC83F72993}" destId="{6327600A-91B8-4BA7-89AB-F43D8BA3BBBF}" srcOrd="1" destOrd="0" presId="urn:microsoft.com/office/officeart/2005/8/layout/cycle4"/>
    <dgm:cxn modelId="{A0BC3BC1-188B-457E-A68E-A7DDB1FC7022}" type="presParOf" srcId="{0B2BD170-841E-4ACE-A739-B60E8617AAA9}" destId="{C57D25D0-3D60-4124-9D4E-97D9A08629E1}" srcOrd="4" destOrd="0" presId="urn:microsoft.com/office/officeart/2005/8/layout/cycle4"/>
    <dgm:cxn modelId="{AB084F2D-2FAE-4ED2-A2C8-C5DB5F7FA625}" type="presParOf" srcId="{F775A21A-3579-4562-AD77-01EE2E95128B}" destId="{14506157-3FE0-45A7-B60F-D04FB9891CFE}" srcOrd="1" destOrd="0" presId="urn:microsoft.com/office/officeart/2005/8/layout/cycle4"/>
    <dgm:cxn modelId="{9021E712-A130-4CE6-AE4E-8949D2469910}" type="presParOf" srcId="{14506157-3FE0-45A7-B60F-D04FB9891CFE}" destId="{424B5901-8310-4BAF-8F54-ED4C97375F17}" srcOrd="0" destOrd="0" presId="urn:microsoft.com/office/officeart/2005/8/layout/cycle4"/>
    <dgm:cxn modelId="{76BCA1C0-CC01-47D1-AA0B-FF58769D66E3}" type="presParOf" srcId="{14506157-3FE0-45A7-B60F-D04FB9891CFE}" destId="{5DE84CC3-55A1-4B5D-8B18-D38BF616BDBC}" srcOrd="1" destOrd="0" presId="urn:microsoft.com/office/officeart/2005/8/layout/cycle4"/>
    <dgm:cxn modelId="{DBC8B0F8-7AC9-4D61-8567-355828124638}" type="presParOf" srcId="{14506157-3FE0-45A7-B60F-D04FB9891CFE}" destId="{1546C0A5-7F14-4D1E-BC25-2DA9AABC7CD7}" srcOrd="2" destOrd="0" presId="urn:microsoft.com/office/officeart/2005/8/layout/cycle4"/>
    <dgm:cxn modelId="{1BB4CD66-48CA-4F70-AA12-A7A9E868DD56}" type="presParOf" srcId="{14506157-3FE0-45A7-B60F-D04FB9891CFE}" destId="{8DEB2E6B-259C-41C5-BF7B-3A3B77609C7A}" srcOrd="3" destOrd="0" presId="urn:microsoft.com/office/officeart/2005/8/layout/cycle4"/>
    <dgm:cxn modelId="{8C69D66A-ACC6-4877-A14B-DA9DABFC2A81}" type="presParOf" srcId="{14506157-3FE0-45A7-B60F-D04FB9891CFE}" destId="{6462DBA5-40F9-4973-93DC-2032DD73E71F}" srcOrd="4" destOrd="0" presId="urn:microsoft.com/office/officeart/2005/8/layout/cycle4"/>
    <dgm:cxn modelId="{B4852BC0-B922-4BE8-A1EF-0450436B7FD3}" type="presParOf" srcId="{F775A21A-3579-4562-AD77-01EE2E95128B}" destId="{7782A4B4-D5F0-42F6-9842-E842E78A4041}" srcOrd="2" destOrd="0" presId="urn:microsoft.com/office/officeart/2005/8/layout/cycle4"/>
    <dgm:cxn modelId="{521F867F-5967-4BD5-8CC7-E975FFF151EE}" type="presParOf" srcId="{F775A21A-3579-4562-AD77-01EE2E95128B}" destId="{2EA532CB-A350-45EB-91D1-434384E6FDC1}"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88E077A-9455-4D57-83AE-D283D3068CE6}" type="doc">
      <dgm:prSet loTypeId="urn:microsoft.com/office/officeart/2005/8/layout/radial3" loCatId="cycle" qsTypeId="urn:microsoft.com/office/officeart/2005/8/quickstyle/3d3" qsCatId="3D" csTypeId="urn:microsoft.com/office/officeart/2005/8/colors/colorful4" csCatId="colorful" phldr="1"/>
      <dgm:spPr/>
      <dgm:t>
        <a:bodyPr/>
        <a:lstStyle/>
        <a:p>
          <a:endParaRPr lang="en-IN"/>
        </a:p>
      </dgm:t>
    </dgm:pt>
    <dgm:pt modelId="{B4DC98B3-33EC-4522-92EF-0001FBF2DD9D}">
      <dgm:prSet phldrT="[Text]"/>
      <dgm:spPr/>
      <dgm:t>
        <a:bodyPr/>
        <a:lstStyle/>
        <a:p>
          <a:r>
            <a:rPr lang="en-US" b="1" dirty="0">
              <a:latin typeface="Calibri" panose="020F0502020204030204" pitchFamily="34" charset="0"/>
              <a:cs typeface="Calibri" panose="020F0502020204030204" pitchFamily="34" charset="0"/>
            </a:rPr>
            <a:t>PNF TECHNIQUE</a:t>
          </a:r>
          <a:endParaRPr lang="en-IN" b="1" dirty="0">
            <a:latin typeface="Calibri" panose="020F0502020204030204" pitchFamily="34" charset="0"/>
            <a:cs typeface="Calibri" panose="020F0502020204030204" pitchFamily="34" charset="0"/>
          </a:endParaRPr>
        </a:p>
      </dgm:t>
    </dgm:pt>
    <dgm:pt modelId="{4401352F-6C21-415D-A647-AA0D79058B46}" type="parTrans" cxnId="{CCBECFD2-17B1-49B5-A781-842996ED44D8}">
      <dgm:prSet/>
      <dgm:spPr/>
      <dgm:t>
        <a:bodyPr/>
        <a:lstStyle/>
        <a:p>
          <a:endParaRPr lang="en-IN"/>
        </a:p>
      </dgm:t>
    </dgm:pt>
    <dgm:pt modelId="{29B5CC5C-9CEB-4ABE-B6BC-5089349FA8FA}" type="sibTrans" cxnId="{CCBECFD2-17B1-49B5-A781-842996ED44D8}">
      <dgm:prSet/>
      <dgm:spPr/>
      <dgm:t>
        <a:bodyPr/>
        <a:lstStyle/>
        <a:p>
          <a:endParaRPr lang="en-IN"/>
        </a:p>
      </dgm:t>
    </dgm:pt>
    <dgm:pt modelId="{DE647DE5-E84A-46F5-BB3F-2F95F7BA6FDC}">
      <dgm:prSet phldrT="[Text]" custT="1"/>
      <dgm:spPr/>
      <dgm:t>
        <a:bodyPr/>
        <a:lstStyle/>
        <a:p>
          <a:r>
            <a:rPr lang="en-US" sz="1200" b="1" dirty="0">
              <a:latin typeface="Calibri" panose="020F0502020204030204" pitchFamily="34" charset="0"/>
              <a:cs typeface="Calibri" panose="020F0502020204030204" pitchFamily="34" charset="0"/>
            </a:rPr>
            <a:t>Move into the stretch position</a:t>
          </a:r>
          <a:endParaRPr lang="en-IN" sz="1200" b="1" dirty="0">
            <a:latin typeface="Calibri" panose="020F0502020204030204" pitchFamily="34" charset="0"/>
            <a:cs typeface="Calibri" panose="020F0502020204030204" pitchFamily="34" charset="0"/>
          </a:endParaRPr>
        </a:p>
      </dgm:t>
    </dgm:pt>
    <dgm:pt modelId="{A1BC25D1-89B3-48D6-AC72-7241B3B9228F}" type="parTrans" cxnId="{89AD36E7-25B7-4A7A-A848-DA32A110C212}">
      <dgm:prSet/>
      <dgm:spPr/>
      <dgm:t>
        <a:bodyPr/>
        <a:lstStyle/>
        <a:p>
          <a:endParaRPr lang="en-IN"/>
        </a:p>
      </dgm:t>
    </dgm:pt>
    <dgm:pt modelId="{3EEF2FE4-F4F6-42F4-B80C-F77B03B42EAA}" type="sibTrans" cxnId="{89AD36E7-25B7-4A7A-A848-DA32A110C212}">
      <dgm:prSet/>
      <dgm:spPr/>
      <dgm:t>
        <a:bodyPr/>
        <a:lstStyle/>
        <a:p>
          <a:endParaRPr lang="en-IN"/>
        </a:p>
      </dgm:t>
    </dgm:pt>
    <dgm:pt modelId="{718B72C3-578E-4FCF-B613-4E7AEF48B86C}">
      <dgm:prSet phldrT="[Text]" custT="1"/>
      <dgm:spPr/>
      <dgm:t>
        <a:bodyPr/>
        <a:lstStyle/>
        <a:p>
          <a:r>
            <a:rPr lang="en-US" sz="1200" b="1" dirty="0">
              <a:latin typeface="Calibri" panose="020F0502020204030204" pitchFamily="34" charset="0"/>
              <a:cs typeface="Calibri" panose="020F0502020204030204" pitchFamily="34" charset="0"/>
            </a:rPr>
            <a:t>Your partner holds the limb in this stretched position</a:t>
          </a:r>
          <a:endParaRPr lang="en-IN" sz="1200" b="1" dirty="0">
            <a:latin typeface="Calibri" panose="020F0502020204030204" pitchFamily="34" charset="0"/>
            <a:cs typeface="Calibri" panose="020F0502020204030204" pitchFamily="34" charset="0"/>
          </a:endParaRPr>
        </a:p>
      </dgm:t>
    </dgm:pt>
    <dgm:pt modelId="{0C47C9BE-7160-4681-A972-271BFF0EAA19}" type="parTrans" cxnId="{BCBE546C-D780-4E1C-91BF-6CDBC9863A58}">
      <dgm:prSet/>
      <dgm:spPr/>
      <dgm:t>
        <a:bodyPr/>
        <a:lstStyle/>
        <a:p>
          <a:endParaRPr lang="en-IN"/>
        </a:p>
      </dgm:t>
    </dgm:pt>
    <dgm:pt modelId="{9B7CB169-836A-4EB1-8C99-87F30482A077}" type="sibTrans" cxnId="{BCBE546C-D780-4E1C-91BF-6CDBC9863A58}">
      <dgm:prSet/>
      <dgm:spPr/>
      <dgm:t>
        <a:bodyPr/>
        <a:lstStyle/>
        <a:p>
          <a:endParaRPr lang="en-IN"/>
        </a:p>
      </dgm:t>
    </dgm:pt>
    <dgm:pt modelId="{5BAAF25F-1BB1-4F89-A27C-B7F2723250B2}">
      <dgm:prSet phldrT="[Text]" custT="1"/>
      <dgm:spPr/>
      <dgm:t>
        <a:bodyPr/>
        <a:lstStyle/>
        <a:p>
          <a:r>
            <a:rPr lang="en-US" sz="1200" b="1" dirty="0">
              <a:latin typeface="Calibri" panose="020F0502020204030204" pitchFamily="34" charset="0"/>
              <a:cs typeface="Calibri" panose="020F0502020204030204" pitchFamily="34" charset="0"/>
            </a:rPr>
            <a:t>Push against your partner for 6 to 10 seconds</a:t>
          </a:r>
          <a:endParaRPr lang="en-IN" sz="1200" b="1" dirty="0">
            <a:latin typeface="Calibri" panose="020F0502020204030204" pitchFamily="34" charset="0"/>
            <a:cs typeface="Calibri" panose="020F0502020204030204" pitchFamily="34" charset="0"/>
          </a:endParaRPr>
        </a:p>
      </dgm:t>
    </dgm:pt>
    <dgm:pt modelId="{9BCFF17B-45F5-4695-B17E-1A090DE0FDFB}" type="parTrans" cxnId="{296A7479-6D2D-427C-87BC-B2F35014F464}">
      <dgm:prSet/>
      <dgm:spPr/>
      <dgm:t>
        <a:bodyPr/>
        <a:lstStyle/>
        <a:p>
          <a:endParaRPr lang="en-IN"/>
        </a:p>
      </dgm:t>
    </dgm:pt>
    <dgm:pt modelId="{3879350C-2499-4756-8843-83B6426DD505}" type="sibTrans" cxnId="{296A7479-6D2D-427C-87BC-B2F35014F464}">
      <dgm:prSet/>
      <dgm:spPr/>
      <dgm:t>
        <a:bodyPr/>
        <a:lstStyle/>
        <a:p>
          <a:endParaRPr lang="en-IN"/>
        </a:p>
      </dgm:t>
    </dgm:pt>
    <dgm:pt modelId="{2F51240D-F12B-491F-B5DA-C728919ECF68}">
      <dgm:prSet phldrT="[Text]" custT="1"/>
      <dgm:spPr/>
      <dgm:t>
        <a:bodyPr/>
        <a:lstStyle/>
        <a:p>
          <a:r>
            <a:rPr lang="en-US" sz="900" b="1" dirty="0">
              <a:latin typeface="Calibri" panose="020F0502020204030204" pitchFamily="34" charset="0"/>
              <a:cs typeface="Calibri" panose="020F0502020204030204" pitchFamily="34" charset="0"/>
            </a:rPr>
            <a:t>Your partner then moves the limb further into the stretch until you feel the stretch sensation.</a:t>
          </a:r>
          <a:endParaRPr lang="en-IN" sz="900" b="1" dirty="0">
            <a:latin typeface="Calibri" panose="020F0502020204030204" pitchFamily="34" charset="0"/>
            <a:cs typeface="Calibri" panose="020F0502020204030204" pitchFamily="34" charset="0"/>
          </a:endParaRPr>
        </a:p>
      </dgm:t>
    </dgm:pt>
    <dgm:pt modelId="{54AD0275-64B4-4B0E-9859-CCC16BB584E0}" type="parTrans" cxnId="{0F092A51-7568-4C50-B788-9962D60E9F18}">
      <dgm:prSet/>
      <dgm:spPr/>
      <dgm:t>
        <a:bodyPr/>
        <a:lstStyle/>
        <a:p>
          <a:endParaRPr lang="en-IN"/>
        </a:p>
      </dgm:t>
    </dgm:pt>
    <dgm:pt modelId="{C93C46ED-9981-4F70-8600-A1BD4B1BFBD6}" type="sibTrans" cxnId="{0F092A51-7568-4C50-B788-9962D60E9F18}">
      <dgm:prSet/>
      <dgm:spPr/>
      <dgm:t>
        <a:bodyPr/>
        <a:lstStyle/>
        <a:p>
          <a:endParaRPr lang="en-IN"/>
        </a:p>
      </dgm:t>
    </dgm:pt>
    <dgm:pt modelId="{EA650A5C-E629-4176-A94C-36B914B06EAE}">
      <dgm:prSet phldrT="[Text]" custT="1"/>
      <dgm:spPr/>
      <dgm:t>
        <a:bodyPr/>
        <a:lstStyle/>
        <a:p>
          <a:r>
            <a:rPr lang="en-US" sz="900" b="1" dirty="0">
              <a:latin typeface="Calibri" panose="020F0502020204030204" pitchFamily="34" charset="0"/>
              <a:cs typeface="Calibri" panose="020F0502020204030204" pitchFamily="34" charset="0"/>
            </a:rPr>
            <a:t>Then again go back to no. (ii) to repeat the same procedure.(repeat 3 to 4 times)</a:t>
          </a:r>
          <a:endParaRPr lang="en-IN" sz="900" b="1" dirty="0">
            <a:latin typeface="Calibri" panose="020F0502020204030204" pitchFamily="34" charset="0"/>
            <a:cs typeface="Calibri" panose="020F0502020204030204" pitchFamily="34" charset="0"/>
          </a:endParaRPr>
        </a:p>
      </dgm:t>
    </dgm:pt>
    <dgm:pt modelId="{D8A88F15-A611-409B-8C4A-8A4ACC2E4AC1}" type="parTrans" cxnId="{ACFE1140-AD54-46BD-8227-8D81B6022991}">
      <dgm:prSet/>
      <dgm:spPr/>
      <dgm:t>
        <a:bodyPr/>
        <a:lstStyle/>
        <a:p>
          <a:endParaRPr lang="en-IN"/>
        </a:p>
      </dgm:t>
    </dgm:pt>
    <dgm:pt modelId="{260F567F-C52A-44F7-8B2C-F7B83F287BEE}" type="sibTrans" cxnId="{ACFE1140-AD54-46BD-8227-8D81B6022991}">
      <dgm:prSet/>
      <dgm:spPr/>
      <dgm:t>
        <a:bodyPr/>
        <a:lstStyle/>
        <a:p>
          <a:endParaRPr lang="en-IN"/>
        </a:p>
      </dgm:t>
    </dgm:pt>
    <dgm:pt modelId="{05540A2D-A681-45DA-86F3-3EB06837F9E4}" type="pres">
      <dgm:prSet presAssocID="{188E077A-9455-4D57-83AE-D283D3068CE6}" presName="composite" presStyleCnt="0">
        <dgm:presLayoutVars>
          <dgm:chMax val="1"/>
          <dgm:dir/>
          <dgm:resizeHandles val="exact"/>
        </dgm:presLayoutVars>
      </dgm:prSet>
      <dgm:spPr/>
    </dgm:pt>
    <dgm:pt modelId="{5206C7BC-4B3C-4810-A8D9-632CA86DBAEF}" type="pres">
      <dgm:prSet presAssocID="{188E077A-9455-4D57-83AE-D283D3068CE6}" presName="radial" presStyleCnt="0">
        <dgm:presLayoutVars>
          <dgm:animLvl val="ctr"/>
        </dgm:presLayoutVars>
      </dgm:prSet>
      <dgm:spPr/>
    </dgm:pt>
    <dgm:pt modelId="{43C77EEA-A25C-464A-86CD-72DF06BA65EC}" type="pres">
      <dgm:prSet presAssocID="{B4DC98B3-33EC-4522-92EF-0001FBF2DD9D}" presName="centerShape" presStyleLbl="vennNode1" presStyleIdx="0" presStyleCnt="6"/>
      <dgm:spPr/>
    </dgm:pt>
    <dgm:pt modelId="{EFD30B3D-D37D-4D40-B34E-78449C655CBD}" type="pres">
      <dgm:prSet presAssocID="{DE647DE5-E84A-46F5-BB3F-2F95F7BA6FDC}" presName="node" presStyleLbl="vennNode1" presStyleIdx="1" presStyleCnt="6">
        <dgm:presLayoutVars>
          <dgm:bulletEnabled val="1"/>
        </dgm:presLayoutVars>
      </dgm:prSet>
      <dgm:spPr/>
    </dgm:pt>
    <dgm:pt modelId="{0084159F-14FC-4248-9F9E-A6F9167682B4}" type="pres">
      <dgm:prSet presAssocID="{718B72C3-578E-4FCF-B613-4E7AEF48B86C}" presName="node" presStyleLbl="vennNode1" presStyleIdx="2" presStyleCnt="6">
        <dgm:presLayoutVars>
          <dgm:bulletEnabled val="1"/>
        </dgm:presLayoutVars>
      </dgm:prSet>
      <dgm:spPr/>
    </dgm:pt>
    <dgm:pt modelId="{0C5A983F-3A97-465A-9001-F86EADC8408F}" type="pres">
      <dgm:prSet presAssocID="{5BAAF25F-1BB1-4F89-A27C-B7F2723250B2}" presName="node" presStyleLbl="vennNode1" presStyleIdx="3" presStyleCnt="6">
        <dgm:presLayoutVars>
          <dgm:bulletEnabled val="1"/>
        </dgm:presLayoutVars>
      </dgm:prSet>
      <dgm:spPr/>
    </dgm:pt>
    <dgm:pt modelId="{EF52D68E-092E-433A-9D33-43E381D21F94}" type="pres">
      <dgm:prSet presAssocID="{2F51240D-F12B-491F-B5DA-C728919ECF68}" presName="node" presStyleLbl="vennNode1" presStyleIdx="4" presStyleCnt="6">
        <dgm:presLayoutVars>
          <dgm:bulletEnabled val="1"/>
        </dgm:presLayoutVars>
      </dgm:prSet>
      <dgm:spPr/>
    </dgm:pt>
    <dgm:pt modelId="{576B9FA9-3088-4E7D-87A7-37D0BF75AA71}" type="pres">
      <dgm:prSet presAssocID="{EA650A5C-E629-4176-A94C-36B914B06EAE}" presName="node" presStyleLbl="vennNode1" presStyleIdx="5" presStyleCnt="6">
        <dgm:presLayoutVars>
          <dgm:bulletEnabled val="1"/>
        </dgm:presLayoutVars>
      </dgm:prSet>
      <dgm:spPr/>
    </dgm:pt>
  </dgm:ptLst>
  <dgm:cxnLst>
    <dgm:cxn modelId="{286DDD0B-23D5-4A6E-87BE-1AFEDA1BACBD}" type="presOf" srcId="{5BAAF25F-1BB1-4F89-A27C-B7F2723250B2}" destId="{0C5A983F-3A97-465A-9001-F86EADC8408F}" srcOrd="0" destOrd="0" presId="urn:microsoft.com/office/officeart/2005/8/layout/radial3"/>
    <dgm:cxn modelId="{A1C30639-B09E-439B-BA74-D30A77B8A800}" type="presOf" srcId="{EA650A5C-E629-4176-A94C-36B914B06EAE}" destId="{576B9FA9-3088-4E7D-87A7-37D0BF75AA71}" srcOrd="0" destOrd="0" presId="urn:microsoft.com/office/officeart/2005/8/layout/radial3"/>
    <dgm:cxn modelId="{ACFE1140-AD54-46BD-8227-8D81B6022991}" srcId="{B4DC98B3-33EC-4522-92EF-0001FBF2DD9D}" destId="{EA650A5C-E629-4176-A94C-36B914B06EAE}" srcOrd="4" destOrd="0" parTransId="{D8A88F15-A611-409B-8C4A-8A4ACC2E4AC1}" sibTransId="{260F567F-C52A-44F7-8B2C-F7B83F287BEE}"/>
    <dgm:cxn modelId="{F63FFA5E-E31E-420D-A57E-12CDA7443984}" type="presOf" srcId="{DE647DE5-E84A-46F5-BB3F-2F95F7BA6FDC}" destId="{EFD30B3D-D37D-4D40-B34E-78449C655CBD}" srcOrd="0" destOrd="0" presId="urn:microsoft.com/office/officeart/2005/8/layout/radial3"/>
    <dgm:cxn modelId="{0D659660-00D6-4D54-B646-80C44AA840DE}" type="presOf" srcId="{718B72C3-578E-4FCF-B613-4E7AEF48B86C}" destId="{0084159F-14FC-4248-9F9E-A6F9167682B4}" srcOrd="0" destOrd="0" presId="urn:microsoft.com/office/officeart/2005/8/layout/radial3"/>
    <dgm:cxn modelId="{BCBE546C-D780-4E1C-91BF-6CDBC9863A58}" srcId="{B4DC98B3-33EC-4522-92EF-0001FBF2DD9D}" destId="{718B72C3-578E-4FCF-B613-4E7AEF48B86C}" srcOrd="1" destOrd="0" parTransId="{0C47C9BE-7160-4681-A972-271BFF0EAA19}" sibTransId="{9B7CB169-836A-4EB1-8C99-87F30482A077}"/>
    <dgm:cxn modelId="{0F092A51-7568-4C50-B788-9962D60E9F18}" srcId="{B4DC98B3-33EC-4522-92EF-0001FBF2DD9D}" destId="{2F51240D-F12B-491F-B5DA-C728919ECF68}" srcOrd="3" destOrd="0" parTransId="{54AD0275-64B4-4B0E-9859-CCC16BB584E0}" sibTransId="{C93C46ED-9981-4F70-8600-A1BD4B1BFBD6}"/>
    <dgm:cxn modelId="{296A7479-6D2D-427C-87BC-B2F35014F464}" srcId="{B4DC98B3-33EC-4522-92EF-0001FBF2DD9D}" destId="{5BAAF25F-1BB1-4F89-A27C-B7F2723250B2}" srcOrd="2" destOrd="0" parTransId="{9BCFF17B-45F5-4695-B17E-1A090DE0FDFB}" sibTransId="{3879350C-2499-4756-8843-83B6426DD505}"/>
    <dgm:cxn modelId="{D2C7FA81-5FC1-4034-818B-F41CAD5932C4}" type="presOf" srcId="{B4DC98B3-33EC-4522-92EF-0001FBF2DD9D}" destId="{43C77EEA-A25C-464A-86CD-72DF06BA65EC}" srcOrd="0" destOrd="0" presId="urn:microsoft.com/office/officeart/2005/8/layout/radial3"/>
    <dgm:cxn modelId="{B16FF999-0CE1-4C63-A67D-AB2E8C3FB57B}" type="presOf" srcId="{2F51240D-F12B-491F-B5DA-C728919ECF68}" destId="{EF52D68E-092E-433A-9D33-43E381D21F94}" srcOrd="0" destOrd="0" presId="urn:microsoft.com/office/officeart/2005/8/layout/radial3"/>
    <dgm:cxn modelId="{A4D44AB0-9CB0-4B8F-AFD1-A047392088D1}" type="presOf" srcId="{188E077A-9455-4D57-83AE-D283D3068CE6}" destId="{05540A2D-A681-45DA-86F3-3EB06837F9E4}" srcOrd="0" destOrd="0" presId="urn:microsoft.com/office/officeart/2005/8/layout/radial3"/>
    <dgm:cxn modelId="{CCBECFD2-17B1-49B5-A781-842996ED44D8}" srcId="{188E077A-9455-4D57-83AE-D283D3068CE6}" destId="{B4DC98B3-33EC-4522-92EF-0001FBF2DD9D}" srcOrd="0" destOrd="0" parTransId="{4401352F-6C21-415D-A647-AA0D79058B46}" sibTransId="{29B5CC5C-9CEB-4ABE-B6BC-5089349FA8FA}"/>
    <dgm:cxn modelId="{89AD36E7-25B7-4A7A-A848-DA32A110C212}" srcId="{B4DC98B3-33EC-4522-92EF-0001FBF2DD9D}" destId="{DE647DE5-E84A-46F5-BB3F-2F95F7BA6FDC}" srcOrd="0" destOrd="0" parTransId="{A1BC25D1-89B3-48D6-AC72-7241B3B9228F}" sibTransId="{3EEF2FE4-F4F6-42F4-B80C-F77B03B42EAA}"/>
    <dgm:cxn modelId="{D3001F89-E0B4-42BE-8253-6F65D6EAB8E3}" type="presParOf" srcId="{05540A2D-A681-45DA-86F3-3EB06837F9E4}" destId="{5206C7BC-4B3C-4810-A8D9-632CA86DBAEF}" srcOrd="0" destOrd="0" presId="urn:microsoft.com/office/officeart/2005/8/layout/radial3"/>
    <dgm:cxn modelId="{71226409-D428-41C9-85E3-4623FAA39B03}" type="presParOf" srcId="{5206C7BC-4B3C-4810-A8D9-632CA86DBAEF}" destId="{43C77EEA-A25C-464A-86CD-72DF06BA65EC}" srcOrd="0" destOrd="0" presId="urn:microsoft.com/office/officeart/2005/8/layout/radial3"/>
    <dgm:cxn modelId="{D9F05D40-0691-4CBB-A633-B47228A72C2F}" type="presParOf" srcId="{5206C7BC-4B3C-4810-A8D9-632CA86DBAEF}" destId="{EFD30B3D-D37D-4D40-B34E-78449C655CBD}" srcOrd="1" destOrd="0" presId="urn:microsoft.com/office/officeart/2005/8/layout/radial3"/>
    <dgm:cxn modelId="{F728811A-4456-49DF-9A47-6F3B57B1E2A9}" type="presParOf" srcId="{5206C7BC-4B3C-4810-A8D9-632CA86DBAEF}" destId="{0084159F-14FC-4248-9F9E-A6F9167682B4}" srcOrd="2" destOrd="0" presId="urn:microsoft.com/office/officeart/2005/8/layout/radial3"/>
    <dgm:cxn modelId="{DB27E9C6-84A3-42C3-9298-653CB0A630F3}" type="presParOf" srcId="{5206C7BC-4B3C-4810-A8D9-632CA86DBAEF}" destId="{0C5A983F-3A97-465A-9001-F86EADC8408F}" srcOrd="3" destOrd="0" presId="urn:microsoft.com/office/officeart/2005/8/layout/radial3"/>
    <dgm:cxn modelId="{8C5A254E-D0D2-4CA3-8E64-EFE4D38423FC}" type="presParOf" srcId="{5206C7BC-4B3C-4810-A8D9-632CA86DBAEF}" destId="{EF52D68E-092E-433A-9D33-43E381D21F94}" srcOrd="4" destOrd="0" presId="urn:microsoft.com/office/officeart/2005/8/layout/radial3"/>
    <dgm:cxn modelId="{AC158EAF-BE0C-4BF7-9419-13D88ECF161F}" type="presParOf" srcId="{5206C7BC-4B3C-4810-A8D9-632CA86DBAEF}" destId="{576B9FA9-3088-4E7D-87A7-37D0BF75AA71}"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2BDF343-ABCF-4B5D-8142-949E65F4670D}" type="doc">
      <dgm:prSet loTypeId="urn:microsoft.com/office/officeart/2009/3/layout/IncreasingArrowsProcess" loCatId="process" qsTypeId="urn:microsoft.com/office/officeart/2005/8/quickstyle/3d3" qsCatId="3D" csTypeId="urn:microsoft.com/office/officeart/2005/8/colors/colorful5" csCatId="colorful" phldr="1"/>
      <dgm:spPr/>
    </dgm:pt>
    <dgm:pt modelId="{704CE772-2F52-436D-B8A2-A7B319C6286C}">
      <dgm:prSet phldrT="[Text]"/>
      <dgm:spPr/>
      <dgm:t>
        <a:bodyPr/>
        <a:lstStyle/>
        <a:p>
          <a:r>
            <a:rPr lang="en-IN" b="1" dirty="0">
              <a:latin typeface="Calibri" panose="020F0502020204030204" pitchFamily="34" charset="0"/>
              <a:cs typeface="Calibri" panose="020F0502020204030204" pitchFamily="34" charset="0"/>
            </a:rPr>
            <a:t>Speed</a:t>
          </a:r>
          <a:endParaRPr lang="en-IN" dirty="0"/>
        </a:p>
      </dgm:t>
    </dgm:pt>
    <dgm:pt modelId="{C14D4223-740C-4188-AC1D-EB226A834F0A}" type="parTrans" cxnId="{F2922B19-1792-4B8F-8119-3F76786464FB}">
      <dgm:prSet/>
      <dgm:spPr/>
      <dgm:t>
        <a:bodyPr/>
        <a:lstStyle/>
        <a:p>
          <a:endParaRPr lang="en-IN"/>
        </a:p>
      </dgm:t>
    </dgm:pt>
    <dgm:pt modelId="{F0F369EE-235E-4A48-AD5B-794216443619}" type="sibTrans" cxnId="{F2922B19-1792-4B8F-8119-3F76786464FB}">
      <dgm:prSet/>
      <dgm:spPr/>
      <dgm:t>
        <a:bodyPr/>
        <a:lstStyle/>
        <a:p>
          <a:endParaRPr lang="en-IN"/>
        </a:p>
      </dgm:t>
    </dgm:pt>
    <dgm:pt modelId="{3B5475D4-4E7A-44C2-8C6F-5F99666E542D}">
      <dgm:prSet phldrT="[Text]"/>
      <dgm:spPr/>
      <dgm:t>
        <a:bodyPr/>
        <a:lstStyle/>
        <a:p>
          <a:r>
            <a:rPr lang="en-IN" b="1" dirty="0">
              <a:latin typeface="Calibri" panose="020F0502020204030204" pitchFamily="34" charset="0"/>
              <a:cs typeface="Calibri" panose="020F0502020204030204" pitchFamily="34" charset="0"/>
            </a:rPr>
            <a:t>Strength</a:t>
          </a:r>
          <a:endParaRPr lang="en-IN" dirty="0"/>
        </a:p>
      </dgm:t>
    </dgm:pt>
    <dgm:pt modelId="{BC46AF5D-F115-4B78-B462-F22E5DD77173}" type="parTrans" cxnId="{E94EAF48-89B4-4641-82AE-ABDA77654778}">
      <dgm:prSet/>
      <dgm:spPr/>
      <dgm:t>
        <a:bodyPr/>
        <a:lstStyle/>
        <a:p>
          <a:endParaRPr lang="en-IN"/>
        </a:p>
      </dgm:t>
    </dgm:pt>
    <dgm:pt modelId="{DDB84EB1-701B-4AEF-9A60-20785B0BA3F6}" type="sibTrans" cxnId="{E94EAF48-89B4-4641-82AE-ABDA77654778}">
      <dgm:prSet/>
      <dgm:spPr/>
      <dgm:t>
        <a:bodyPr/>
        <a:lstStyle/>
        <a:p>
          <a:endParaRPr lang="en-IN"/>
        </a:p>
      </dgm:t>
    </dgm:pt>
    <dgm:pt modelId="{85DFE254-7985-4F29-8EA7-6C3A8CF67CFA}">
      <dgm:prSet phldrT="[Text]"/>
      <dgm:spPr/>
      <dgm:t>
        <a:bodyPr/>
        <a:lstStyle/>
        <a:p>
          <a:r>
            <a:rPr lang="en-IN" b="1" dirty="0">
              <a:latin typeface="Calibri" panose="020F0502020204030204" pitchFamily="34" charset="0"/>
              <a:cs typeface="Calibri" panose="020F0502020204030204" pitchFamily="34" charset="0"/>
            </a:rPr>
            <a:t>Flexibility</a:t>
          </a:r>
          <a:endParaRPr lang="en-IN" dirty="0"/>
        </a:p>
      </dgm:t>
    </dgm:pt>
    <dgm:pt modelId="{DF1A3C94-6879-4246-B57A-5E9F0A7C8BEF}" type="parTrans" cxnId="{A60DD848-6C66-4FC6-9B53-88651392D039}">
      <dgm:prSet/>
      <dgm:spPr/>
      <dgm:t>
        <a:bodyPr/>
        <a:lstStyle/>
        <a:p>
          <a:endParaRPr lang="en-IN"/>
        </a:p>
      </dgm:t>
    </dgm:pt>
    <dgm:pt modelId="{817914E1-F23B-413B-8D64-07CC9BE7920F}" type="sibTrans" cxnId="{A60DD848-6C66-4FC6-9B53-88651392D039}">
      <dgm:prSet/>
      <dgm:spPr/>
      <dgm:t>
        <a:bodyPr/>
        <a:lstStyle/>
        <a:p>
          <a:endParaRPr lang="en-IN"/>
        </a:p>
      </dgm:t>
    </dgm:pt>
    <dgm:pt modelId="{67296449-3BBE-4F77-BC72-EDAFBBF1A03D}">
      <dgm:prSet phldrT="[Text]"/>
      <dgm:spPr/>
      <dgm:t>
        <a:bodyPr/>
        <a:lstStyle/>
        <a:p>
          <a:r>
            <a:rPr lang="en-IN" b="1" dirty="0">
              <a:latin typeface="Calibri" panose="020F0502020204030204" pitchFamily="34" charset="0"/>
              <a:cs typeface="Calibri" panose="020F0502020204030204" pitchFamily="34" charset="0"/>
            </a:rPr>
            <a:t>Endurance</a:t>
          </a:r>
          <a:endParaRPr lang="en-IN" dirty="0"/>
        </a:p>
      </dgm:t>
    </dgm:pt>
    <dgm:pt modelId="{18785382-8318-4583-A5D5-D3317663A65B}" type="parTrans" cxnId="{75CCFD1D-54DD-47A2-9344-5112A2409D80}">
      <dgm:prSet/>
      <dgm:spPr/>
      <dgm:t>
        <a:bodyPr/>
        <a:lstStyle/>
        <a:p>
          <a:endParaRPr lang="en-IN"/>
        </a:p>
      </dgm:t>
    </dgm:pt>
    <dgm:pt modelId="{7070B534-A225-4F24-8C6E-1AFEA1F2F4C4}" type="sibTrans" cxnId="{75CCFD1D-54DD-47A2-9344-5112A2409D80}">
      <dgm:prSet/>
      <dgm:spPr/>
      <dgm:t>
        <a:bodyPr/>
        <a:lstStyle/>
        <a:p>
          <a:endParaRPr lang="en-IN"/>
        </a:p>
      </dgm:t>
    </dgm:pt>
    <dgm:pt modelId="{52FC5130-7D3A-4B61-B93D-5C8E5E0A8BDD}" type="pres">
      <dgm:prSet presAssocID="{62BDF343-ABCF-4B5D-8142-949E65F4670D}" presName="Name0" presStyleCnt="0">
        <dgm:presLayoutVars>
          <dgm:chMax val="5"/>
          <dgm:chPref val="5"/>
          <dgm:dir/>
          <dgm:animLvl val="lvl"/>
        </dgm:presLayoutVars>
      </dgm:prSet>
      <dgm:spPr/>
    </dgm:pt>
    <dgm:pt modelId="{894C94D9-5EDB-4C01-88CF-7CFB4E943292}" type="pres">
      <dgm:prSet presAssocID="{704CE772-2F52-436D-B8A2-A7B319C6286C}" presName="parentText1" presStyleLbl="node1" presStyleIdx="0" presStyleCnt="4">
        <dgm:presLayoutVars>
          <dgm:chMax/>
          <dgm:chPref val="3"/>
          <dgm:bulletEnabled val="1"/>
        </dgm:presLayoutVars>
      </dgm:prSet>
      <dgm:spPr/>
    </dgm:pt>
    <dgm:pt modelId="{A7922244-62A5-4A37-8E6C-0C9D2F29FA13}" type="pres">
      <dgm:prSet presAssocID="{3B5475D4-4E7A-44C2-8C6F-5F99666E542D}" presName="parentText2" presStyleLbl="node1" presStyleIdx="1" presStyleCnt="4">
        <dgm:presLayoutVars>
          <dgm:chMax/>
          <dgm:chPref val="3"/>
          <dgm:bulletEnabled val="1"/>
        </dgm:presLayoutVars>
      </dgm:prSet>
      <dgm:spPr/>
    </dgm:pt>
    <dgm:pt modelId="{924F67C2-217C-4DE2-9646-8C433982F31E}" type="pres">
      <dgm:prSet presAssocID="{85DFE254-7985-4F29-8EA7-6C3A8CF67CFA}" presName="parentText3" presStyleLbl="node1" presStyleIdx="2" presStyleCnt="4">
        <dgm:presLayoutVars>
          <dgm:chMax/>
          <dgm:chPref val="3"/>
          <dgm:bulletEnabled val="1"/>
        </dgm:presLayoutVars>
      </dgm:prSet>
      <dgm:spPr/>
    </dgm:pt>
    <dgm:pt modelId="{2D0E90C6-C4B3-4707-AC92-9B1BB2A653BE}" type="pres">
      <dgm:prSet presAssocID="{67296449-3BBE-4F77-BC72-EDAFBBF1A03D}" presName="parentText4" presStyleLbl="node1" presStyleIdx="3" presStyleCnt="4">
        <dgm:presLayoutVars>
          <dgm:chMax/>
          <dgm:chPref val="3"/>
          <dgm:bulletEnabled val="1"/>
        </dgm:presLayoutVars>
      </dgm:prSet>
      <dgm:spPr/>
    </dgm:pt>
  </dgm:ptLst>
  <dgm:cxnLst>
    <dgm:cxn modelId="{0511B218-13C4-4C5D-8633-348D504D87CF}" type="presOf" srcId="{704CE772-2F52-436D-B8A2-A7B319C6286C}" destId="{894C94D9-5EDB-4C01-88CF-7CFB4E943292}" srcOrd="0" destOrd="0" presId="urn:microsoft.com/office/officeart/2009/3/layout/IncreasingArrowsProcess"/>
    <dgm:cxn modelId="{F2922B19-1792-4B8F-8119-3F76786464FB}" srcId="{62BDF343-ABCF-4B5D-8142-949E65F4670D}" destId="{704CE772-2F52-436D-B8A2-A7B319C6286C}" srcOrd="0" destOrd="0" parTransId="{C14D4223-740C-4188-AC1D-EB226A834F0A}" sibTransId="{F0F369EE-235E-4A48-AD5B-794216443619}"/>
    <dgm:cxn modelId="{75CCFD1D-54DD-47A2-9344-5112A2409D80}" srcId="{62BDF343-ABCF-4B5D-8142-949E65F4670D}" destId="{67296449-3BBE-4F77-BC72-EDAFBBF1A03D}" srcOrd="3" destOrd="0" parTransId="{18785382-8318-4583-A5D5-D3317663A65B}" sibTransId="{7070B534-A225-4F24-8C6E-1AFEA1F2F4C4}"/>
    <dgm:cxn modelId="{E94EAF48-89B4-4641-82AE-ABDA77654778}" srcId="{62BDF343-ABCF-4B5D-8142-949E65F4670D}" destId="{3B5475D4-4E7A-44C2-8C6F-5F99666E542D}" srcOrd="1" destOrd="0" parTransId="{BC46AF5D-F115-4B78-B462-F22E5DD77173}" sibTransId="{DDB84EB1-701B-4AEF-9A60-20785B0BA3F6}"/>
    <dgm:cxn modelId="{A60DD848-6C66-4FC6-9B53-88651392D039}" srcId="{62BDF343-ABCF-4B5D-8142-949E65F4670D}" destId="{85DFE254-7985-4F29-8EA7-6C3A8CF67CFA}" srcOrd="2" destOrd="0" parTransId="{DF1A3C94-6879-4246-B57A-5E9F0A7C8BEF}" sibTransId="{817914E1-F23B-413B-8D64-07CC9BE7920F}"/>
    <dgm:cxn modelId="{D4BE847F-D15B-40D6-A9AE-B489F0FF0D09}" type="presOf" srcId="{62BDF343-ABCF-4B5D-8142-949E65F4670D}" destId="{52FC5130-7D3A-4B61-B93D-5C8E5E0A8BDD}" srcOrd="0" destOrd="0" presId="urn:microsoft.com/office/officeart/2009/3/layout/IncreasingArrowsProcess"/>
    <dgm:cxn modelId="{7FD278B6-9685-4C14-A17E-0D2D8B6D2087}" type="presOf" srcId="{3B5475D4-4E7A-44C2-8C6F-5F99666E542D}" destId="{A7922244-62A5-4A37-8E6C-0C9D2F29FA13}" srcOrd="0" destOrd="0" presId="urn:microsoft.com/office/officeart/2009/3/layout/IncreasingArrowsProcess"/>
    <dgm:cxn modelId="{7E787FD6-C54D-4461-922A-0A2EC29A16E4}" type="presOf" srcId="{85DFE254-7985-4F29-8EA7-6C3A8CF67CFA}" destId="{924F67C2-217C-4DE2-9646-8C433982F31E}" srcOrd="0" destOrd="0" presId="urn:microsoft.com/office/officeart/2009/3/layout/IncreasingArrowsProcess"/>
    <dgm:cxn modelId="{107885E8-E5DE-4582-A694-734AB91112C0}" type="presOf" srcId="{67296449-3BBE-4F77-BC72-EDAFBBF1A03D}" destId="{2D0E90C6-C4B3-4707-AC92-9B1BB2A653BE}" srcOrd="0" destOrd="0" presId="urn:microsoft.com/office/officeart/2009/3/layout/IncreasingArrowsProcess"/>
    <dgm:cxn modelId="{4A5B5E27-4302-433D-8B16-C81363EB89CF}" type="presParOf" srcId="{52FC5130-7D3A-4B61-B93D-5C8E5E0A8BDD}" destId="{894C94D9-5EDB-4C01-88CF-7CFB4E943292}" srcOrd="0" destOrd="0" presId="urn:microsoft.com/office/officeart/2009/3/layout/IncreasingArrowsProcess"/>
    <dgm:cxn modelId="{E9862ACD-EC2F-4696-8053-218CF0CE1FD1}" type="presParOf" srcId="{52FC5130-7D3A-4B61-B93D-5C8E5E0A8BDD}" destId="{A7922244-62A5-4A37-8E6C-0C9D2F29FA13}" srcOrd="1" destOrd="0" presId="urn:microsoft.com/office/officeart/2009/3/layout/IncreasingArrowsProcess"/>
    <dgm:cxn modelId="{481AB839-B783-4950-A45E-90B0BA42C40E}" type="presParOf" srcId="{52FC5130-7D3A-4B61-B93D-5C8E5E0A8BDD}" destId="{924F67C2-217C-4DE2-9646-8C433982F31E}" srcOrd="2" destOrd="0" presId="urn:microsoft.com/office/officeart/2009/3/layout/IncreasingArrowsProcess"/>
    <dgm:cxn modelId="{9DB5A2C6-D1AA-4005-A924-754926CD54B7}" type="presParOf" srcId="{52FC5130-7D3A-4B61-B93D-5C8E5E0A8BDD}" destId="{2D0E90C6-C4B3-4707-AC92-9B1BB2A653BE}" srcOrd="3"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E325BEF-F044-45AA-AE20-187B8CFBCEB3}" type="doc">
      <dgm:prSet loTypeId="urn:microsoft.com/office/officeart/2005/8/layout/radial3" loCatId="cycle" qsTypeId="urn:microsoft.com/office/officeart/2005/8/quickstyle/simple1" qsCatId="simple" csTypeId="urn:microsoft.com/office/officeart/2005/8/colors/accent1_2" csCatId="accent1" phldr="1"/>
      <dgm:spPr>
        <a:scene3d>
          <a:camera prst="orthographicFront">
            <a:rot lat="0" lon="0" rev="0"/>
          </a:camera>
          <a:lightRig rig="glow" dir="t">
            <a:rot lat="0" lon="0" rev="4800000"/>
          </a:lightRig>
        </a:scene3d>
      </dgm:spPr>
      <dgm:t>
        <a:bodyPr/>
        <a:lstStyle/>
        <a:p>
          <a:endParaRPr lang="en-IN"/>
        </a:p>
      </dgm:t>
    </dgm:pt>
    <dgm:pt modelId="{BC8A4719-1E05-4EB7-BEEB-1D4CE5BF5786}">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a:solidFill>
                <a:srgbClr val="FF0000"/>
              </a:solidFill>
              <a:latin typeface="Calibri" panose="020F0502020204030204" pitchFamily="34" charset="0"/>
              <a:cs typeface="Calibri" panose="020F0502020204030204" pitchFamily="34" charset="0"/>
            </a:rPr>
            <a:t>TYPES OF COORDINATION ABILITIES</a:t>
          </a:r>
          <a:endParaRPr lang="en-IN" dirty="0"/>
        </a:p>
      </dgm:t>
    </dgm:pt>
    <dgm:pt modelId="{0CA5352F-8F03-4E13-9398-4BCF93AE7694}" type="parTrans" cxnId="{49740EA2-1C6E-4FBA-9A95-8EA297E76630}">
      <dgm:prSet/>
      <dgm:spPr/>
      <dgm:t>
        <a:bodyPr/>
        <a:lstStyle/>
        <a:p>
          <a:endParaRPr lang="en-IN"/>
        </a:p>
      </dgm:t>
    </dgm:pt>
    <dgm:pt modelId="{39516514-FABD-45C3-A619-E206963702F1}" type="sibTrans" cxnId="{49740EA2-1C6E-4FBA-9A95-8EA297E76630}">
      <dgm:prSet/>
      <dgm:spPr/>
      <dgm:t>
        <a:bodyPr/>
        <a:lstStyle/>
        <a:p>
          <a:endParaRPr lang="en-IN"/>
        </a:p>
      </dgm:t>
    </dgm:pt>
    <dgm:pt modelId="{81AE6FAB-EC58-4C2B-97DF-D9B67FB6B44C}">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latin typeface="Cambria" panose="02040503050406030204" pitchFamily="18" charset="0"/>
              <a:ea typeface="Cambria" panose="02040503050406030204" pitchFamily="18" charset="0"/>
              <a:cs typeface="Calibri" panose="020F0502020204030204" pitchFamily="34" charset="0"/>
            </a:rPr>
            <a:t>Orientation Ability</a:t>
          </a:r>
          <a:endParaRPr lang="en-IN" dirty="0">
            <a:latin typeface="Cambria" panose="02040503050406030204" pitchFamily="18" charset="0"/>
            <a:ea typeface="Cambria" panose="02040503050406030204" pitchFamily="18" charset="0"/>
          </a:endParaRPr>
        </a:p>
      </dgm:t>
    </dgm:pt>
    <dgm:pt modelId="{F30E0A41-3F19-4EF2-A8AA-9A4ABA912AC1}" type="parTrans" cxnId="{1760AB23-6995-40A2-B272-2AE58FFF88E3}">
      <dgm:prSet/>
      <dgm:spPr/>
      <dgm:t>
        <a:bodyPr/>
        <a:lstStyle/>
        <a:p>
          <a:endParaRPr lang="en-IN"/>
        </a:p>
      </dgm:t>
    </dgm:pt>
    <dgm:pt modelId="{9B860F65-4C12-46B8-B851-C57A235EE80E}" type="sibTrans" cxnId="{1760AB23-6995-40A2-B272-2AE58FFF88E3}">
      <dgm:prSet/>
      <dgm:spPr/>
      <dgm:t>
        <a:bodyPr/>
        <a:lstStyle/>
        <a:p>
          <a:endParaRPr lang="en-IN"/>
        </a:p>
      </dgm:t>
    </dgm:pt>
    <dgm:pt modelId="{4A069692-A0AF-4A71-86C1-1075AAF7A4BE}">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latin typeface="Cambria" panose="02040503050406030204" pitchFamily="18" charset="0"/>
              <a:ea typeface="Cambria" panose="02040503050406030204" pitchFamily="18" charset="0"/>
              <a:cs typeface="Calibri" panose="020F0502020204030204" pitchFamily="34" charset="0"/>
            </a:rPr>
            <a:t>Coupling Ability</a:t>
          </a:r>
          <a:endParaRPr lang="en-IN" dirty="0">
            <a:latin typeface="Cambria" panose="02040503050406030204" pitchFamily="18" charset="0"/>
            <a:ea typeface="Cambria" panose="02040503050406030204" pitchFamily="18" charset="0"/>
          </a:endParaRPr>
        </a:p>
      </dgm:t>
    </dgm:pt>
    <dgm:pt modelId="{CFB2FDB4-3BB1-4FFD-88F8-53460921131F}" type="parTrans" cxnId="{D90765AF-4716-45EA-AD5E-1A67FE04D6A0}">
      <dgm:prSet/>
      <dgm:spPr/>
      <dgm:t>
        <a:bodyPr/>
        <a:lstStyle/>
        <a:p>
          <a:endParaRPr lang="en-IN"/>
        </a:p>
      </dgm:t>
    </dgm:pt>
    <dgm:pt modelId="{230BC3F0-C79C-41BB-A0A8-D839D5DE91D9}" type="sibTrans" cxnId="{D90765AF-4716-45EA-AD5E-1A67FE04D6A0}">
      <dgm:prSet/>
      <dgm:spPr/>
      <dgm:t>
        <a:bodyPr/>
        <a:lstStyle/>
        <a:p>
          <a:endParaRPr lang="en-IN"/>
        </a:p>
      </dgm:t>
    </dgm:pt>
    <dgm:pt modelId="{10FCE143-EC8B-4085-9AB2-7858BB548638}">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latin typeface="Cambria" panose="02040503050406030204" pitchFamily="18" charset="0"/>
              <a:ea typeface="Cambria" panose="02040503050406030204" pitchFamily="18" charset="0"/>
              <a:cs typeface="Calibri" panose="020F0502020204030204" pitchFamily="34" charset="0"/>
            </a:rPr>
            <a:t>Reaction Ability</a:t>
          </a:r>
          <a:endParaRPr lang="en-IN" dirty="0">
            <a:latin typeface="Cambria" panose="02040503050406030204" pitchFamily="18" charset="0"/>
            <a:ea typeface="Cambria" panose="02040503050406030204" pitchFamily="18" charset="0"/>
          </a:endParaRPr>
        </a:p>
      </dgm:t>
    </dgm:pt>
    <dgm:pt modelId="{929E85A8-067D-4BA1-BDC3-657B859FD0D4}" type="parTrans" cxnId="{4AA869CA-5A71-49FB-9529-E7658E616DB7}">
      <dgm:prSet/>
      <dgm:spPr/>
      <dgm:t>
        <a:bodyPr/>
        <a:lstStyle/>
        <a:p>
          <a:endParaRPr lang="en-IN"/>
        </a:p>
      </dgm:t>
    </dgm:pt>
    <dgm:pt modelId="{9C7A4248-024C-4119-A16C-E00A23916A54}" type="sibTrans" cxnId="{4AA869CA-5A71-49FB-9529-E7658E616DB7}">
      <dgm:prSet/>
      <dgm:spPr/>
      <dgm:t>
        <a:bodyPr/>
        <a:lstStyle/>
        <a:p>
          <a:endParaRPr lang="en-IN"/>
        </a:p>
      </dgm:t>
    </dgm:pt>
    <dgm:pt modelId="{F9C42FD2-05B4-40D3-8665-A1A2048DCB92}">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latin typeface="Cambria" panose="02040503050406030204" pitchFamily="18" charset="0"/>
              <a:ea typeface="Cambria" panose="02040503050406030204" pitchFamily="18" charset="0"/>
              <a:cs typeface="Calibri" panose="020F0502020204030204" pitchFamily="34" charset="0"/>
            </a:rPr>
            <a:t>Balance Ability</a:t>
          </a:r>
          <a:endParaRPr lang="en-IN" dirty="0">
            <a:latin typeface="Cambria" panose="02040503050406030204" pitchFamily="18" charset="0"/>
            <a:ea typeface="Cambria" panose="02040503050406030204" pitchFamily="18" charset="0"/>
          </a:endParaRPr>
        </a:p>
      </dgm:t>
    </dgm:pt>
    <dgm:pt modelId="{16102047-D1C8-4325-8F89-749BFA3A6C30}" type="parTrans" cxnId="{0A5A0A78-F960-4705-B042-65919396E97D}">
      <dgm:prSet/>
      <dgm:spPr/>
      <dgm:t>
        <a:bodyPr/>
        <a:lstStyle/>
        <a:p>
          <a:endParaRPr lang="en-IN"/>
        </a:p>
      </dgm:t>
    </dgm:pt>
    <dgm:pt modelId="{C0A22350-6A6D-4028-9EF6-CE6DAB9EA2E4}" type="sibTrans" cxnId="{0A5A0A78-F960-4705-B042-65919396E97D}">
      <dgm:prSet/>
      <dgm:spPr/>
      <dgm:t>
        <a:bodyPr/>
        <a:lstStyle/>
        <a:p>
          <a:endParaRPr lang="en-IN"/>
        </a:p>
      </dgm:t>
    </dgm:pt>
    <dgm:pt modelId="{5B4983AE-AFCB-49B9-945E-D78D02BEEE6E}">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latin typeface="Cambria" panose="02040503050406030204" pitchFamily="18" charset="0"/>
              <a:ea typeface="Cambria" panose="02040503050406030204" pitchFamily="18" charset="0"/>
              <a:cs typeface="Calibri" panose="020F0502020204030204" pitchFamily="34" charset="0"/>
            </a:rPr>
            <a:t>Rhythm Ability</a:t>
          </a:r>
          <a:endParaRPr lang="en-IN" dirty="0">
            <a:latin typeface="Cambria" panose="02040503050406030204" pitchFamily="18" charset="0"/>
            <a:ea typeface="Cambria" panose="02040503050406030204" pitchFamily="18" charset="0"/>
          </a:endParaRPr>
        </a:p>
      </dgm:t>
    </dgm:pt>
    <dgm:pt modelId="{9AE32F41-C4A4-453D-8EA7-6A8DE6DB7468}" type="parTrans" cxnId="{19EF7664-CD19-41E7-BE72-0CB784C5A68D}">
      <dgm:prSet/>
      <dgm:spPr/>
      <dgm:t>
        <a:bodyPr/>
        <a:lstStyle/>
        <a:p>
          <a:endParaRPr lang="en-IN"/>
        </a:p>
      </dgm:t>
    </dgm:pt>
    <dgm:pt modelId="{F1C71DF5-6BE0-4145-B7EC-6DA8B72A77B0}" type="sibTrans" cxnId="{19EF7664-CD19-41E7-BE72-0CB784C5A68D}">
      <dgm:prSet/>
      <dgm:spPr/>
      <dgm:t>
        <a:bodyPr/>
        <a:lstStyle/>
        <a:p>
          <a:endParaRPr lang="en-IN"/>
        </a:p>
      </dgm:t>
    </dgm:pt>
    <dgm:pt modelId="{75BA6CE3-CFCC-4365-864E-504CCC64EDF2}">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latin typeface="Cambria" panose="02040503050406030204" pitchFamily="18" charset="0"/>
              <a:ea typeface="Cambria" panose="02040503050406030204" pitchFamily="18" charset="0"/>
              <a:cs typeface="Calibri" panose="020F0502020204030204" pitchFamily="34" charset="0"/>
            </a:rPr>
            <a:t>Adaptation Ability</a:t>
          </a:r>
          <a:endParaRPr lang="en-IN" dirty="0">
            <a:latin typeface="Cambria" panose="02040503050406030204" pitchFamily="18" charset="0"/>
            <a:ea typeface="Cambria" panose="02040503050406030204" pitchFamily="18" charset="0"/>
          </a:endParaRPr>
        </a:p>
      </dgm:t>
    </dgm:pt>
    <dgm:pt modelId="{FCA21F48-7EA7-45DC-9693-4F091B3E714F}" type="parTrans" cxnId="{0B1E6771-2B21-41E0-9E9D-D127A14B0266}">
      <dgm:prSet/>
      <dgm:spPr/>
      <dgm:t>
        <a:bodyPr/>
        <a:lstStyle/>
        <a:p>
          <a:endParaRPr lang="en-IN"/>
        </a:p>
      </dgm:t>
    </dgm:pt>
    <dgm:pt modelId="{94C2C591-1881-4733-A029-E7C7E34B81A5}" type="sibTrans" cxnId="{0B1E6771-2B21-41E0-9E9D-D127A14B0266}">
      <dgm:prSet/>
      <dgm:spPr/>
      <dgm:t>
        <a:bodyPr/>
        <a:lstStyle/>
        <a:p>
          <a:endParaRPr lang="en-IN"/>
        </a:p>
      </dgm:t>
    </dgm:pt>
    <dgm:pt modelId="{6E7FC861-496A-4AE7-B03B-2C604FC958DF}">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latin typeface="Cambria" panose="02040503050406030204" pitchFamily="18" charset="0"/>
              <a:ea typeface="Cambria" panose="02040503050406030204" pitchFamily="18" charset="0"/>
              <a:cs typeface="Calibri" panose="020F0502020204030204" pitchFamily="34" charset="0"/>
            </a:rPr>
            <a:t>Differentiation Ability</a:t>
          </a:r>
          <a:endParaRPr lang="en-IN" dirty="0">
            <a:latin typeface="Cambria" panose="02040503050406030204" pitchFamily="18" charset="0"/>
            <a:ea typeface="Cambria" panose="02040503050406030204" pitchFamily="18" charset="0"/>
          </a:endParaRPr>
        </a:p>
      </dgm:t>
    </dgm:pt>
    <dgm:pt modelId="{B5786432-CC0C-4397-A642-DB7C41994A07}" type="parTrans" cxnId="{174136EB-67F8-4542-8F30-26445BC405FD}">
      <dgm:prSet/>
      <dgm:spPr/>
      <dgm:t>
        <a:bodyPr/>
        <a:lstStyle/>
        <a:p>
          <a:endParaRPr lang="en-IN"/>
        </a:p>
      </dgm:t>
    </dgm:pt>
    <dgm:pt modelId="{3CEBB1EA-6FF9-4ED9-BA15-C98A73BDDEA8}" type="sibTrans" cxnId="{174136EB-67F8-4542-8F30-26445BC405FD}">
      <dgm:prSet/>
      <dgm:spPr/>
      <dgm:t>
        <a:bodyPr/>
        <a:lstStyle/>
        <a:p>
          <a:endParaRPr lang="en-IN"/>
        </a:p>
      </dgm:t>
    </dgm:pt>
    <dgm:pt modelId="{40166063-8B7F-4836-BEEF-6A692824233A}" type="pres">
      <dgm:prSet presAssocID="{4E325BEF-F044-45AA-AE20-187B8CFBCEB3}" presName="composite" presStyleCnt="0">
        <dgm:presLayoutVars>
          <dgm:chMax val="1"/>
          <dgm:dir/>
          <dgm:resizeHandles val="exact"/>
        </dgm:presLayoutVars>
      </dgm:prSet>
      <dgm:spPr/>
    </dgm:pt>
    <dgm:pt modelId="{B47794BB-A0CB-49B5-9E1D-BF436CA0E6F3}" type="pres">
      <dgm:prSet presAssocID="{4E325BEF-F044-45AA-AE20-187B8CFBCEB3}" presName="radial" presStyleCnt="0">
        <dgm:presLayoutVars>
          <dgm:animLvl val="ctr"/>
        </dgm:presLayoutVars>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3AF367C1-439C-4B91-807E-4CB18D96FA16}" type="pres">
      <dgm:prSet presAssocID="{BC8A4719-1E05-4EB7-BEEB-1D4CE5BF5786}" presName="centerShape" presStyleLbl="vennNode1" presStyleIdx="0" presStyleCnt="8"/>
      <dgm:spPr/>
    </dgm:pt>
    <dgm:pt modelId="{0C424B09-8929-405E-AFA1-7271C787EC26}" type="pres">
      <dgm:prSet presAssocID="{81AE6FAB-EC58-4C2B-97DF-D9B67FB6B44C}" presName="node" presStyleLbl="vennNode1" presStyleIdx="1" presStyleCnt="8">
        <dgm:presLayoutVars>
          <dgm:bulletEnabled val="1"/>
        </dgm:presLayoutVars>
      </dgm:prSet>
      <dgm:spPr/>
    </dgm:pt>
    <dgm:pt modelId="{4BF7282D-B347-440C-A503-44C385BEF980}" type="pres">
      <dgm:prSet presAssocID="{4A069692-A0AF-4A71-86C1-1075AAF7A4BE}" presName="node" presStyleLbl="vennNode1" presStyleIdx="2" presStyleCnt="8">
        <dgm:presLayoutVars>
          <dgm:bulletEnabled val="1"/>
        </dgm:presLayoutVars>
      </dgm:prSet>
      <dgm:spPr/>
    </dgm:pt>
    <dgm:pt modelId="{BCEF26F4-0178-4C12-A208-71B4B0864592}" type="pres">
      <dgm:prSet presAssocID="{10FCE143-EC8B-4085-9AB2-7858BB548638}" presName="node" presStyleLbl="vennNode1" presStyleIdx="3" presStyleCnt="8">
        <dgm:presLayoutVars>
          <dgm:bulletEnabled val="1"/>
        </dgm:presLayoutVars>
      </dgm:prSet>
      <dgm:spPr/>
    </dgm:pt>
    <dgm:pt modelId="{4464ACC7-1F28-4026-83E6-5F5FA745A0D4}" type="pres">
      <dgm:prSet presAssocID="{F9C42FD2-05B4-40D3-8665-A1A2048DCB92}" presName="node" presStyleLbl="vennNode1" presStyleIdx="4" presStyleCnt="8">
        <dgm:presLayoutVars>
          <dgm:bulletEnabled val="1"/>
        </dgm:presLayoutVars>
      </dgm:prSet>
      <dgm:spPr/>
    </dgm:pt>
    <dgm:pt modelId="{CE0410FE-D4A4-4C12-989F-4C2501387B19}" type="pres">
      <dgm:prSet presAssocID="{5B4983AE-AFCB-49B9-945E-D78D02BEEE6E}" presName="node" presStyleLbl="vennNode1" presStyleIdx="5" presStyleCnt="8">
        <dgm:presLayoutVars>
          <dgm:bulletEnabled val="1"/>
        </dgm:presLayoutVars>
      </dgm:prSet>
      <dgm:spPr/>
    </dgm:pt>
    <dgm:pt modelId="{52CBFD5F-6B45-48AC-8B47-8DC22E46C981}" type="pres">
      <dgm:prSet presAssocID="{75BA6CE3-CFCC-4365-864E-504CCC64EDF2}" presName="node" presStyleLbl="vennNode1" presStyleIdx="6" presStyleCnt="8">
        <dgm:presLayoutVars>
          <dgm:bulletEnabled val="1"/>
        </dgm:presLayoutVars>
      </dgm:prSet>
      <dgm:spPr/>
    </dgm:pt>
    <dgm:pt modelId="{391BD5D3-9E99-4E00-AA95-C3230A216EAA}" type="pres">
      <dgm:prSet presAssocID="{6E7FC861-496A-4AE7-B03B-2C604FC958DF}" presName="node" presStyleLbl="vennNode1" presStyleIdx="7" presStyleCnt="8">
        <dgm:presLayoutVars>
          <dgm:bulletEnabled val="1"/>
        </dgm:presLayoutVars>
      </dgm:prSet>
      <dgm:spPr/>
    </dgm:pt>
  </dgm:ptLst>
  <dgm:cxnLst>
    <dgm:cxn modelId="{3BC19F0B-E2FC-4C76-BDBF-6AACEADD284C}" type="presOf" srcId="{6E7FC861-496A-4AE7-B03B-2C604FC958DF}" destId="{391BD5D3-9E99-4E00-AA95-C3230A216EAA}" srcOrd="0" destOrd="0" presId="urn:microsoft.com/office/officeart/2005/8/layout/radial3"/>
    <dgm:cxn modelId="{93B4A511-2BA4-4C19-BCC0-8EAEC7FD7DAA}" type="presOf" srcId="{75BA6CE3-CFCC-4365-864E-504CCC64EDF2}" destId="{52CBFD5F-6B45-48AC-8B47-8DC22E46C981}" srcOrd="0" destOrd="0" presId="urn:microsoft.com/office/officeart/2005/8/layout/radial3"/>
    <dgm:cxn modelId="{A5B9C022-F3D3-414E-971B-17C068E870F0}" type="presOf" srcId="{BC8A4719-1E05-4EB7-BEEB-1D4CE5BF5786}" destId="{3AF367C1-439C-4B91-807E-4CB18D96FA16}" srcOrd="0" destOrd="0" presId="urn:microsoft.com/office/officeart/2005/8/layout/radial3"/>
    <dgm:cxn modelId="{1760AB23-6995-40A2-B272-2AE58FFF88E3}" srcId="{BC8A4719-1E05-4EB7-BEEB-1D4CE5BF5786}" destId="{81AE6FAB-EC58-4C2B-97DF-D9B67FB6B44C}" srcOrd="0" destOrd="0" parTransId="{F30E0A41-3F19-4EF2-A8AA-9A4ABA912AC1}" sibTransId="{9B860F65-4C12-46B8-B851-C57A235EE80E}"/>
    <dgm:cxn modelId="{4C972F5C-29F1-4959-871B-517E9846095B}" type="presOf" srcId="{5B4983AE-AFCB-49B9-945E-D78D02BEEE6E}" destId="{CE0410FE-D4A4-4C12-989F-4C2501387B19}" srcOrd="0" destOrd="0" presId="urn:microsoft.com/office/officeart/2005/8/layout/radial3"/>
    <dgm:cxn modelId="{19EF7664-CD19-41E7-BE72-0CB784C5A68D}" srcId="{BC8A4719-1E05-4EB7-BEEB-1D4CE5BF5786}" destId="{5B4983AE-AFCB-49B9-945E-D78D02BEEE6E}" srcOrd="4" destOrd="0" parTransId="{9AE32F41-C4A4-453D-8EA7-6A8DE6DB7468}" sibTransId="{F1C71DF5-6BE0-4145-B7EC-6DA8B72A77B0}"/>
    <dgm:cxn modelId="{6749C76E-A529-4D48-8DEC-1A69D3776B3F}" type="presOf" srcId="{4E325BEF-F044-45AA-AE20-187B8CFBCEB3}" destId="{40166063-8B7F-4836-BEEF-6A692824233A}" srcOrd="0" destOrd="0" presId="urn:microsoft.com/office/officeart/2005/8/layout/radial3"/>
    <dgm:cxn modelId="{0B1E6771-2B21-41E0-9E9D-D127A14B0266}" srcId="{BC8A4719-1E05-4EB7-BEEB-1D4CE5BF5786}" destId="{75BA6CE3-CFCC-4365-864E-504CCC64EDF2}" srcOrd="5" destOrd="0" parTransId="{FCA21F48-7EA7-45DC-9693-4F091B3E714F}" sibTransId="{94C2C591-1881-4733-A029-E7C7E34B81A5}"/>
    <dgm:cxn modelId="{0A5A0A78-F960-4705-B042-65919396E97D}" srcId="{BC8A4719-1E05-4EB7-BEEB-1D4CE5BF5786}" destId="{F9C42FD2-05B4-40D3-8665-A1A2048DCB92}" srcOrd="3" destOrd="0" parTransId="{16102047-D1C8-4325-8F89-749BFA3A6C30}" sibTransId="{C0A22350-6A6D-4028-9EF6-CE6DAB9EA2E4}"/>
    <dgm:cxn modelId="{49740EA2-1C6E-4FBA-9A95-8EA297E76630}" srcId="{4E325BEF-F044-45AA-AE20-187B8CFBCEB3}" destId="{BC8A4719-1E05-4EB7-BEEB-1D4CE5BF5786}" srcOrd="0" destOrd="0" parTransId="{0CA5352F-8F03-4E13-9398-4BCF93AE7694}" sibTransId="{39516514-FABD-45C3-A619-E206963702F1}"/>
    <dgm:cxn modelId="{A9681EA4-A2DC-41C3-A506-5E6CA69D94FC}" type="presOf" srcId="{F9C42FD2-05B4-40D3-8665-A1A2048DCB92}" destId="{4464ACC7-1F28-4026-83E6-5F5FA745A0D4}" srcOrd="0" destOrd="0" presId="urn:microsoft.com/office/officeart/2005/8/layout/radial3"/>
    <dgm:cxn modelId="{D90765AF-4716-45EA-AD5E-1A67FE04D6A0}" srcId="{BC8A4719-1E05-4EB7-BEEB-1D4CE5BF5786}" destId="{4A069692-A0AF-4A71-86C1-1075AAF7A4BE}" srcOrd="1" destOrd="0" parTransId="{CFB2FDB4-3BB1-4FFD-88F8-53460921131F}" sibTransId="{230BC3F0-C79C-41BB-A0A8-D839D5DE91D9}"/>
    <dgm:cxn modelId="{173302B1-4C12-4FB3-B86D-C75CDCFA2F57}" type="presOf" srcId="{10FCE143-EC8B-4085-9AB2-7858BB548638}" destId="{BCEF26F4-0178-4C12-A208-71B4B0864592}" srcOrd="0" destOrd="0" presId="urn:microsoft.com/office/officeart/2005/8/layout/radial3"/>
    <dgm:cxn modelId="{4AA869CA-5A71-49FB-9529-E7658E616DB7}" srcId="{BC8A4719-1E05-4EB7-BEEB-1D4CE5BF5786}" destId="{10FCE143-EC8B-4085-9AB2-7858BB548638}" srcOrd="2" destOrd="0" parTransId="{929E85A8-067D-4BA1-BDC3-657B859FD0D4}" sibTransId="{9C7A4248-024C-4119-A16C-E00A23916A54}"/>
    <dgm:cxn modelId="{721A44CD-0AA2-4A52-97A2-9F89616F4C46}" type="presOf" srcId="{81AE6FAB-EC58-4C2B-97DF-D9B67FB6B44C}" destId="{0C424B09-8929-405E-AFA1-7271C787EC26}" srcOrd="0" destOrd="0" presId="urn:microsoft.com/office/officeart/2005/8/layout/radial3"/>
    <dgm:cxn modelId="{60D888CF-DF64-4046-A769-91DA6C27F473}" type="presOf" srcId="{4A069692-A0AF-4A71-86C1-1075AAF7A4BE}" destId="{4BF7282D-B347-440C-A503-44C385BEF980}" srcOrd="0" destOrd="0" presId="urn:microsoft.com/office/officeart/2005/8/layout/radial3"/>
    <dgm:cxn modelId="{174136EB-67F8-4542-8F30-26445BC405FD}" srcId="{BC8A4719-1E05-4EB7-BEEB-1D4CE5BF5786}" destId="{6E7FC861-496A-4AE7-B03B-2C604FC958DF}" srcOrd="6" destOrd="0" parTransId="{B5786432-CC0C-4397-A642-DB7C41994A07}" sibTransId="{3CEBB1EA-6FF9-4ED9-BA15-C98A73BDDEA8}"/>
    <dgm:cxn modelId="{778DA6C8-A7BF-46A5-AF66-23CFD4A6F602}" type="presParOf" srcId="{40166063-8B7F-4836-BEEF-6A692824233A}" destId="{B47794BB-A0CB-49B5-9E1D-BF436CA0E6F3}" srcOrd="0" destOrd="0" presId="urn:microsoft.com/office/officeart/2005/8/layout/radial3"/>
    <dgm:cxn modelId="{21A80D39-9C08-40A3-81D1-07DC84565785}" type="presParOf" srcId="{B47794BB-A0CB-49B5-9E1D-BF436CA0E6F3}" destId="{3AF367C1-439C-4B91-807E-4CB18D96FA16}" srcOrd="0" destOrd="0" presId="urn:microsoft.com/office/officeart/2005/8/layout/radial3"/>
    <dgm:cxn modelId="{AFA982E8-7332-4C30-BAFD-85D61BFF1BC7}" type="presParOf" srcId="{B47794BB-A0CB-49B5-9E1D-BF436CA0E6F3}" destId="{0C424B09-8929-405E-AFA1-7271C787EC26}" srcOrd="1" destOrd="0" presId="urn:microsoft.com/office/officeart/2005/8/layout/radial3"/>
    <dgm:cxn modelId="{CE79B915-FED1-47EA-8F72-FC88D05E20AF}" type="presParOf" srcId="{B47794BB-A0CB-49B5-9E1D-BF436CA0E6F3}" destId="{4BF7282D-B347-440C-A503-44C385BEF980}" srcOrd="2" destOrd="0" presId="urn:microsoft.com/office/officeart/2005/8/layout/radial3"/>
    <dgm:cxn modelId="{EC748DE1-68B8-45E5-A54B-B27FAA07921C}" type="presParOf" srcId="{B47794BB-A0CB-49B5-9E1D-BF436CA0E6F3}" destId="{BCEF26F4-0178-4C12-A208-71B4B0864592}" srcOrd="3" destOrd="0" presId="urn:microsoft.com/office/officeart/2005/8/layout/radial3"/>
    <dgm:cxn modelId="{FBAC5C66-7B83-414B-86FC-C52D615F8181}" type="presParOf" srcId="{B47794BB-A0CB-49B5-9E1D-BF436CA0E6F3}" destId="{4464ACC7-1F28-4026-83E6-5F5FA745A0D4}" srcOrd="4" destOrd="0" presId="urn:microsoft.com/office/officeart/2005/8/layout/radial3"/>
    <dgm:cxn modelId="{6B59D42F-C3B6-4740-A027-09BC441E42C7}" type="presParOf" srcId="{B47794BB-A0CB-49B5-9E1D-BF436CA0E6F3}" destId="{CE0410FE-D4A4-4C12-989F-4C2501387B19}" srcOrd="5" destOrd="0" presId="urn:microsoft.com/office/officeart/2005/8/layout/radial3"/>
    <dgm:cxn modelId="{E5E6886C-7AF1-4725-B163-34507D17174C}" type="presParOf" srcId="{B47794BB-A0CB-49B5-9E1D-BF436CA0E6F3}" destId="{52CBFD5F-6B45-48AC-8B47-8DC22E46C981}" srcOrd="6" destOrd="0" presId="urn:microsoft.com/office/officeart/2005/8/layout/radial3"/>
    <dgm:cxn modelId="{F8BB30AC-3423-4DDD-BC3E-1D02D6FD42BE}" type="presParOf" srcId="{B47794BB-A0CB-49B5-9E1D-BF436CA0E6F3}" destId="{391BD5D3-9E99-4E00-AA95-C3230A216EAA}" srcOrd="7"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F85A9A-24FA-4C2A-986D-F9FCFAA12579}" type="doc">
      <dgm:prSet loTypeId="urn:microsoft.com/office/officeart/2005/8/layout/hierarchy1" loCatId="hierarchy" qsTypeId="urn:microsoft.com/office/officeart/2005/8/quickstyle/3d1" qsCatId="3D" csTypeId="urn:microsoft.com/office/officeart/2005/8/colors/colorful4" csCatId="colorful" phldr="1"/>
      <dgm:spPr/>
      <dgm:t>
        <a:bodyPr/>
        <a:lstStyle/>
        <a:p>
          <a:endParaRPr lang="en-IN"/>
        </a:p>
      </dgm:t>
    </dgm:pt>
    <dgm:pt modelId="{E8E5A96F-F289-4807-BFC0-D035358A5B7D}">
      <dgm:prSet phldrT="[Text]"/>
      <dgm:spPr/>
      <dgm:t>
        <a:bodyPr/>
        <a:lstStyle/>
        <a:p>
          <a:r>
            <a:rPr lang="en-US" b="1"/>
            <a:t>STRENGTH</a:t>
          </a:r>
          <a:endParaRPr lang="en-IN" b="1" dirty="0"/>
        </a:p>
      </dgm:t>
    </dgm:pt>
    <dgm:pt modelId="{49012DFC-429A-43E9-BA59-FD97F0E1EF7E}" type="parTrans" cxnId="{D8814D66-5ABC-445C-9140-35088A4C15CE}">
      <dgm:prSet/>
      <dgm:spPr/>
      <dgm:t>
        <a:bodyPr/>
        <a:lstStyle/>
        <a:p>
          <a:endParaRPr lang="en-IN"/>
        </a:p>
      </dgm:t>
    </dgm:pt>
    <dgm:pt modelId="{C448A04E-0115-4137-AA43-1A57F6B54149}" type="sibTrans" cxnId="{D8814D66-5ABC-445C-9140-35088A4C15CE}">
      <dgm:prSet/>
      <dgm:spPr/>
      <dgm:t>
        <a:bodyPr/>
        <a:lstStyle/>
        <a:p>
          <a:endParaRPr lang="en-IN"/>
        </a:p>
      </dgm:t>
    </dgm:pt>
    <dgm:pt modelId="{B895B839-D9EC-43BD-9EDF-DCC663AACF5A}">
      <dgm:prSet phldrT="[Text]"/>
      <dgm:spPr/>
      <dgm:t>
        <a:bodyPr/>
        <a:lstStyle/>
        <a:p>
          <a:r>
            <a:rPr lang="en-US" b="1"/>
            <a:t>DYNAMIC STRENGTH</a:t>
          </a:r>
          <a:endParaRPr lang="en-IN" b="1" dirty="0"/>
        </a:p>
      </dgm:t>
    </dgm:pt>
    <dgm:pt modelId="{C72FC938-9A62-4F55-82FB-E1CD2659FC11}" type="parTrans" cxnId="{B4262358-BB2B-43C2-B781-C0FB6CB2B9E8}">
      <dgm:prSet/>
      <dgm:spPr/>
      <dgm:t>
        <a:bodyPr/>
        <a:lstStyle/>
        <a:p>
          <a:endParaRPr lang="en-IN"/>
        </a:p>
      </dgm:t>
    </dgm:pt>
    <dgm:pt modelId="{E0474E50-1D72-48A5-BF64-DAE5FB89A5F5}" type="sibTrans" cxnId="{B4262358-BB2B-43C2-B781-C0FB6CB2B9E8}">
      <dgm:prSet/>
      <dgm:spPr/>
      <dgm:t>
        <a:bodyPr/>
        <a:lstStyle/>
        <a:p>
          <a:endParaRPr lang="en-IN"/>
        </a:p>
      </dgm:t>
    </dgm:pt>
    <dgm:pt modelId="{532CCB5E-A03A-4777-B685-6538DAD03D39}">
      <dgm:prSet phldrT="[Text]"/>
      <dgm:spPr/>
      <dgm:t>
        <a:bodyPr/>
        <a:lstStyle/>
        <a:p>
          <a:r>
            <a:rPr lang="en-US" b="1"/>
            <a:t>MAXIMUM STRENGTH</a:t>
          </a:r>
          <a:endParaRPr lang="en-IN" b="1" dirty="0"/>
        </a:p>
      </dgm:t>
    </dgm:pt>
    <dgm:pt modelId="{FFA32BCF-EB6E-4B19-B221-656D533160C3}" type="parTrans" cxnId="{E110CAFA-6B13-489F-AC3B-EBF9BD6FFB2A}">
      <dgm:prSet/>
      <dgm:spPr/>
      <dgm:t>
        <a:bodyPr/>
        <a:lstStyle/>
        <a:p>
          <a:endParaRPr lang="en-IN"/>
        </a:p>
      </dgm:t>
    </dgm:pt>
    <dgm:pt modelId="{46CC382E-9E84-4393-9CC4-2EAD462793A6}" type="sibTrans" cxnId="{E110CAFA-6B13-489F-AC3B-EBF9BD6FFB2A}">
      <dgm:prSet/>
      <dgm:spPr/>
      <dgm:t>
        <a:bodyPr/>
        <a:lstStyle/>
        <a:p>
          <a:endParaRPr lang="en-IN"/>
        </a:p>
      </dgm:t>
    </dgm:pt>
    <dgm:pt modelId="{BCB0C395-C217-4529-AC8D-32273659FEE8}">
      <dgm:prSet phldrT="[Text]"/>
      <dgm:spPr/>
      <dgm:t>
        <a:bodyPr/>
        <a:lstStyle/>
        <a:p>
          <a:r>
            <a:rPr lang="en-US" b="1"/>
            <a:t>EXPLOSIVE STRENGTH</a:t>
          </a:r>
          <a:endParaRPr lang="en-IN" b="1" dirty="0"/>
        </a:p>
      </dgm:t>
    </dgm:pt>
    <dgm:pt modelId="{764D8296-6181-48EC-9815-77A61937FCAC}" type="parTrans" cxnId="{813C7AC0-0D1D-494B-BB7A-38EAB772D1E6}">
      <dgm:prSet/>
      <dgm:spPr/>
      <dgm:t>
        <a:bodyPr/>
        <a:lstStyle/>
        <a:p>
          <a:endParaRPr lang="en-IN"/>
        </a:p>
      </dgm:t>
    </dgm:pt>
    <dgm:pt modelId="{B96FDBC2-5A0F-4186-818D-D49ECB065D7F}" type="sibTrans" cxnId="{813C7AC0-0D1D-494B-BB7A-38EAB772D1E6}">
      <dgm:prSet/>
      <dgm:spPr/>
      <dgm:t>
        <a:bodyPr/>
        <a:lstStyle/>
        <a:p>
          <a:endParaRPr lang="en-IN"/>
        </a:p>
      </dgm:t>
    </dgm:pt>
    <dgm:pt modelId="{220335A8-046E-4034-929E-F5FAD93CA5E3}">
      <dgm:prSet phldrT="[Text]"/>
      <dgm:spPr/>
      <dgm:t>
        <a:bodyPr/>
        <a:lstStyle/>
        <a:p>
          <a:r>
            <a:rPr lang="en-US" b="1"/>
            <a:t>STATIC STRENGTH</a:t>
          </a:r>
          <a:endParaRPr lang="en-IN" b="1" dirty="0"/>
        </a:p>
      </dgm:t>
    </dgm:pt>
    <dgm:pt modelId="{74199EC3-0742-4E15-AFBB-6C8F4A8837A8}" type="parTrans" cxnId="{66D70B2A-9F95-46B4-8406-E6BB585C4B7B}">
      <dgm:prSet/>
      <dgm:spPr/>
      <dgm:t>
        <a:bodyPr/>
        <a:lstStyle/>
        <a:p>
          <a:endParaRPr lang="en-IN"/>
        </a:p>
      </dgm:t>
    </dgm:pt>
    <dgm:pt modelId="{792813C4-952D-47A5-920E-6456206FF96E}" type="sibTrans" cxnId="{66D70B2A-9F95-46B4-8406-E6BB585C4B7B}">
      <dgm:prSet/>
      <dgm:spPr/>
      <dgm:t>
        <a:bodyPr/>
        <a:lstStyle/>
        <a:p>
          <a:endParaRPr lang="en-IN"/>
        </a:p>
      </dgm:t>
    </dgm:pt>
    <dgm:pt modelId="{17074E9A-803D-4079-8FA0-AE6E875D01B7}">
      <dgm:prSet phldrT="[Text]"/>
      <dgm:spPr/>
      <dgm:t>
        <a:bodyPr/>
        <a:lstStyle/>
        <a:p>
          <a:r>
            <a:rPr lang="en-US" b="1"/>
            <a:t>STRENGTH ENDURANCE</a:t>
          </a:r>
          <a:endParaRPr lang="en-IN" b="1" dirty="0"/>
        </a:p>
      </dgm:t>
    </dgm:pt>
    <dgm:pt modelId="{95A999A1-8B7E-462D-AAA0-DA435E73E8B1}" type="parTrans" cxnId="{543C7E49-7CD6-4D4A-BC61-FF168E490A87}">
      <dgm:prSet/>
      <dgm:spPr/>
      <dgm:t>
        <a:bodyPr/>
        <a:lstStyle/>
        <a:p>
          <a:endParaRPr lang="en-IN"/>
        </a:p>
      </dgm:t>
    </dgm:pt>
    <dgm:pt modelId="{9E8A0B84-0062-4613-BE76-BADF42C27DEA}" type="sibTrans" cxnId="{543C7E49-7CD6-4D4A-BC61-FF168E490A87}">
      <dgm:prSet/>
      <dgm:spPr/>
      <dgm:t>
        <a:bodyPr/>
        <a:lstStyle/>
        <a:p>
          <a:endParaRPr lang="en-IN"/>
        </a:p>
      </dgm:t>
    </dgm:pt>
    <dgm:pt modelId="{58FA78F2-E1A6-43DF-BCD6-E29184F6D2BD}" type="pres">
      <dgm:prSet presAssocID="{64F85A9A-24FA-4C2A-986D-F9FCFAA12579}" presName="hierChild1" presStyleCnt="0">
        <dgm:presLayoutVars>
          <dgm:chPref val="1"/>
          <dgm:dir/>
          <dgm:animOne val="branch"/>
          <dgm:animLvl val="lvl"/>
          <dgm:resizeHandles/>
        </dgm:presLayoutVars>
      </dgm:prSet>
      <dgm:spPr/>
    </dgm:pt>
    <dgm:pt modelId="{16B80ACC-FB76-4778-8AB2-2039F1565F7D}" type="pres">
      <dgm:prSet presAssocID="{E8E5A96F-F289-4807-BFC0-D035358A5B7D}" presName="hierRoot1" presStyleCnt="0"/>
      <dgm:spPr/>
    </dgm:pt>
    <dgm:pt modelId="{0B9294E5-A331-4C13-A7E1-1A63A443E7B0}" type="pres">
      <dgm:prSet presAssocID="{E8E5A96F-F289-4807-BFC0-D035358A5B7D}" presName="composite" presStyleCnt="0"/>
      <dgm:spPr/>
    </dgm:pt>
    <dgm:pt modelId="{1BAE6A8E-696A-409D-8C78-BEC0C57755C0}" type="pres">
      <dgm:prSet presAssocID="{E8E5A96F-F289-4807-BFC0-D035358A5B7D}" presName="background" presStyleLbl="node0" presStyleIdx="0" presStyleCnt="1"/>
      <dgm:spPr/>
    </dgm:pt>
    <dgm:pt modelId="{6892E8B1-10D6-4000-B512-4E075AB65C1E}" type="pres">
      <dgm:prSet presAssocID="{E8E5A96F-F289-4807-BFC0-D035358A5B7D}" presName="text" presStyleLbl="fgAcc0" presStyleIdx="0" presStyleCnt="1">
        <dgm:presLayoutVars>
          <dgm:chPref val="3"/>
        </dgm:presLayoutVars>
      </dgm:prSet>
      <dgm:spPr/>
    </dgm:pt>
    <dgm:pt modelId="{A4AB44E4-0AB8-4BBC-B4A4-3DBF423C3BE2}" type="pres">
      <dgm:prSet presAssocID="{E8E5A96F-F289-4807-BFC0-D035358A5B7D}" presName="hierChild2" presStyleCnt="0"/>
      <dgm:spPr/>
    </dgm:pt>
    <dgm:pt modelId="{27DC89B0-E070-443D-AA7B-C5B355C78F6B}" type="pres">
      <dgm:prSet presAssocID="{C72FC938-9A62-4F55-82FB-E1CD2659FC11}" presName="Name10" presStyleLbl="parChTrans1D2" presStyleIdx="0" presStyleCnt="2"/>
      <dgm:spPr/>
    </dgm:pt>
    <dgm:pt modelId="{10F405C2-77C8-4562-8EC0-91E3163ED1AE}" type="pres">
      <dgm:prSet presAssocID="{B895B839-D9EC-43BD-9EDF-DCC663AACF5A}" presName="hierRoot2" presStyleCnt="0"/>
      <dgm:spPr/>
    </dgm:pt>
    <dgm:pt modelId="{84A2FDB5-51C6-4E5F-A49A-BACDC1B353BE}" type="pres">
      <dgm:prSet presAssocID="{B895B839-D9EC-43BD-9EDF-DCC663AACF5A}" presName="composite2" presStyleCnt="0"/>
      <dgm:spPr/>
    </dgm:pt>
    <dgm:pt modelId="{80D17548-6A2A-4A5D-AFF2-1AD98B0A69CD}" type="pres">
      <dgm:prSet presAssocID="{B895B839-D9EC-43BD-9EDF-DCC663AACF5A}" presName="background2" presStyleLbl="node2" presStyleIdx="0" presStyleCnt="2"/>
      <dgm:spPr/>
    </dgm:pt>
    <dgm:pt modelId="{DD5AF2A4-D164-4597-A2F0-E8A1EB9C4B6C}" type="pres">
      <dgm:prSet presAssocID="{B895B839-D9EC-43BD-9EDF-DCC663AACF5A}" presName="text2" presStyleLbl="fgAcc2" presStyleIdx="0" presStyleCnt="2">
        <dgm:presLayoutVars>
          <dgm:chPref val="3"/>
        </dgm:presLayoutVars>
      </dgm:prSet>
      <dgm:spPr/>
    </dgm:pt>
    <dgm:pt modelId="{BCE9B91F-1CC2-4BCA-835A-1EFDFE2781A6}" type="pres">
      <dgm:prSet presAssocID="{B895B839-D9EC-43BD-9EDF-DCC663AACF5A}" presName="hierChild3" presStyleCnt="0"/>
      <dgm:spPr/>
    </dgm:pt>
    <dgm:pt modelId="{0FB1CAB6-4B97-4098-8691-4C25E41ED65A}" type="pres">
      <dgm:prSet presAssocID="{FFA32BCF-EB6E-4B19-B221-656D533160C3}" presName="Name17" presStyleLbl="parChTrans1D3" presStyleIdx="0" presStyleCnt="3"/>
      <dgm:spPr/>
    </dgm:pt>
    <dgm:pt modelId="{0B3D720C-1C36-4768-8224-C6E92DF44530}" type="pres">
      <dgm:prSet presAssocID="{532CCB5E-A03A-4777-B685-6538DAD03D39}" presName="hierRoot3" presStyleCnt="0"/>
      <dgm:spPr/>
    </dgm:pt>
    <dgm:pt modelId="{E1F2B008-7FE9-42E6-945E-8F601F3CE5B5}" type="pres">
      <dgm:prSet presAssocID="{532CCB5E-A03A-4777-B685-6538DAD03D39}" presName="composite3" presStyleCnt="0"/>
      <dgm:spPr/>
    </dgm:pt>
    <dgm:pt modelId="{51652136-2CB9-4383-802D-1B21271D287C}" type="pres">
      <dgm:prSet presAssocID="{532CCB5E-A03A-4777-B685-6538DAD03D39}" presName="background3" presStyleLbl="node3" presStyleIdx="0" presStyleCnt="3"/>
      <dgm:spPr/>
    </dgm:pt>
    <dgm:pt modelId="{56D8DDE0-9C1B-4CDF-A992-60573782853A}" type="pres">
      <dgm:prSet presAssocID="{532CCB5E-A03A-4777-B685-6538DAD03D39}" presName="text3" presStyleLbl="fgAcc3" presStyleIdx="0" presStyleCnt="3">
        <dgm:presLayoutVars>
          <dgm:chPref val="3"/>
        </dgm:presLayoutVars>
      </dgm:prSet>
      <dgm:spPr/>
    </dgm:pt>
    <dgm:pt modelId="{771B11DD-C363-4FEB-A702-1C3713DDE43A}" type="pres">
      <dgm:prSet presAssocID="{532CCB5E-A03A-4777-B685-6538DAD03D39}" presName="hierChild4" presStyleCnt="0"/>
      <dgm:spPr/>
    </dgm:pt>
    <dgm:pt modelId="{2E31F041-2DFE-4D36-927E-D9560C0EAE9E}" type="pres">
      <dgm:prSet presAssocID="{764D8296-6181-48EC-9815-77A61937FCAC}" presName="Name17" presStyleLbl="parChTrans1D3" presStyleIdx="1" presStyleCnt="3"/>
      <dgm:spPr/>
    </dgm:pt>
    <dgm:pt modelId="{F16ADAF1-0064-4609-8335-DDABEFAA25C4}" type="pres">
      <dgm:prSet presAssocID="{BCB0C395-C217-4529-AC8D-32273659FEE8}" presName="hierRoot3" presStyleCnt="0"/>
      <dgm:spPr/>
    </dgm:pt>
    <dgm:pt modelId="{41C9837C-487A-4638-B109-1C7DC727D8B3}" type="pres">
      <dgm:prSet presAssocID="{BCB0C395-C217-4529-AC8D-32273659FEE8}" presName="composite3" presStyleCnt="0"/>
      <dgm:spPr/>
    </dgm:pt>
    <dgm:pt modelId="{C7773463-EF7F-4D9E-83D6-61554D05D8D7}" type="pres">
      <dgm:prSet presAssocID="{BCB0C395-C217-4529-AC8D-32273659FEE8}" presName="background3" presStyleLbl="node3" presStyleIdx="1" presStyleCnt="3"/>
      <dgm:spPr/>
    </dgm:pt>
    <dgm:pt modelId="{152E514C-2DA3-453B-B1DE-11058C0A270E}" type="pres">
      <dgm:prSet presAssocID="{BCB0C395-C217-4529-AC8D-32273659FEE8}" presName="text3" presStyleLbl="fgAcc3" presStyleIdx="1" presStyleCnt="3">
        <dgm:presLayoutVars>
          <dgm:chPref val="3"/>
        </dgm:presLayoutVars>
      </dgm:prSet>
      <dgm:spPr/>
    </dgm:pt>
    <dgm:pt modelId="{AEC41C2D-9152-4298-83AD-E7428076BA36}" type="pres">
      <dgm:prSet presAssocID="{BCB0C395-C217-4529-AC8D-32273659FEE8}" presName="hierChild4" presStyleCnt="0"/>
      <dgm:spPr/>
    </dgm:pt>
    <dgm:pt modelId="{0B207C66-ED3D-4B44-80C0-7CCC17F2894E}" type="pres">
      <dgm:prSet presAssocID="{95A999A1-8B7E-462D-AAA0-DA435E73E8B1}" presName="Name17" presStyleLbl="parChTrans1D3" presStyleIdx="2" presStyleCnt="3"/>
      <dgm:spPr/>
    </dgm:pt>
    <dgm:pt modelId="{75550A06-40C0-4093-B5CC-F42EE61533C7}" type="pres">
      <dgm:prSet presAssocID="{17074E9A-803D-4079-8FA0-AE6E875D01B7}" presName="hierRoot3" presStyleCnt="0"/>
      <dgm:spPr/>
    </dgm:pt>
    <dgm:pt modelId="{90F46244-36EB-4FAF-A679-39B1DF111EF7}" type="pres">
      <dgm:prSet presAssocID="{17074E9A-803D-4079-8FA0-AE6E875D01B7}" presName="composite3" presStyleCnt="0"/>
      <dgm:spPr/>
    </dgm:pt>
    <dgm:pt modelId="{70DE5C64-3F0F-48AF-ABDA-D52BA463C7F1}" type="pres">
      <dgm:prSet presAssocID="{17074E9A-803D-4079-8FA0-AE6E875D01B7}" presName="background3" presStyleLbl="node3" presStyleIdx="2" presStyleCnt="3"/>
      <dgm:spPr/>
    </dgm:pt>
    <dgm:pt modelId="{C87A1690-ED68-4AC2-AF1B-411E4FB2DC10}" type="pres">
      <dgm:prSet presAssocID="{17074E9A-803D-4079-8FA0-AE6E875D01B7}" presName="text3" presStyleLbl="fgAcc3" presStyleIdx="2" presStyleCnt="3">
        <dgm:presLayoutVars>
          <dgm:chPref val="3"/>
        </dgm:presLayoutVars>
      </dgm:prSet>
      <dgm:spPr/>
    </dgm:pt>
    <dgm:pt modelId="{3E7384E7-B8DE-4047-B40E-56F6AE25C09F}" type="pres">
      <dgm:prSet presAssocID="{17074E9A-803D-4079-8FA0-AE6E875D01B7}" presName="hierChild4" presStyleCnt="0"/>
      <dgm:spPr/>
    </dgm:pt>
    <dgm:pt modelId="{1A55D5AB-E4BB-40DE-800E-971140F18EDB}" type="pres">
      <dgm:prSet presAssocID="{74199EC3-0742-4E15-AFBB-6C8F4A8837A8}" presName="Name10" presStyleLbl="parChTrans1D2" presStyleIdx="1" presStyleCnt="2"/>
      <dgm:spPr/>
    </dgm:pt>
    <dgm:pt modelId="{67FF2841-88C6-46DE-9FF1-AA6A1F5CADBD}" type="pres">
      <dgm:prSet presAssocID="{220335A8-046E-4034-929E-F5FAD93CA5E3}" presName="hierRoot2" presStyleCnt="0"/>
      <dgm:spPr/>
    </dgm:pt>
    <dgm:pt modelId="{9B87E818-FD58-4968-B477-531564335D7A}" type="pres">
      <dgm:prSet presAssocID="{220335A8-046E-4034-929E-F5FAD93CA5E3}" presName="composite2" presStyleCnt="0"/>
      <dgm:spPr/>
    </dgm:pt>
    <dgm:pt modelId="{F54F8070-46F5-4022-AFD8-55777EA48AAD}" type="pres">
      <dgm:prSet presAssocID="{220335A8-046E-4034-929E-F5FAD93CA5E3}" presName="background2" presStyleLbl="node2" presStyleIdx="1" presStyleCnt="2"/>
      <dgm:spPr/>
    </dgm:pt>
    <dgm:pt modelId="{F0B55412-58D2-4970-B7AC-7030FE30A228}" type="pres">
      <dgm:prSet presAssocID="{220335A8-046E-4034-929E-F5FAD93CA5E3}" presName="text2" presStyleLbl="fgAcc2" presStyleIdx="1" presStyleCnt="2">
        <dgm:presLayoutVars>
          <dgm:chPref val="3"/>
        </dgm:presLayoutVars>
      </dgm:prSet>
      <dgm:spPr/>
    </dgm:pt>
    <dgm:pt modelId="{AD2C3FF7-A407-4021-8DE6-D134FB3205F2}" type="pres">
      <dgm:prSet presAssocID="{220335A8-046E-4034-929E-F5FAD93CA5E3}" presName="hierChild3" presStyleCnt="0"/>
      <dgm:spPr/>
    </dgm:pt>
  </dgm:ptLst>
  <dgm:cxnLst>
    <dgm:cxn modelId="{28BBFC1D-727B-4BA1-AC88-194A410EA713}" type="presOf" srcId="{74199EC3-0742-4E15-AFBB-6C8F4A8837A8}" destId="{1A55D5AB-E4BB-40DE-800E-971140F18EDB}" srcOrd="0" destOrd="0" presId="urn:microsoft.com/office/officeart/2005/8/layout/hierarchy1"/>
    <dgm:cxn modelId="{3737FE1E-686A-4A3F-88C4-2BF8A6CB8A90}" type="presOf" srcId="{532CCB5E-A03A-4777-B685-6538DAD03D39}" destId="{56D8DDE0-9C1B-4CDF-A992-60573782853A}" srcOrd="0" destOrd="0" presId="urn:microsoft.com/office/officeart/2005/8/layout/hierarchy1"/>
    <dgm:cxn modelId="{66D70B2A-9F95-46B4-8406-E6BB585C4B7B}" srcId="{E8E5A96F-F289-4807-BFC0-D035358A5B7D}" destId="{220335A8-046E-4034-929E-F5FAD93CA5E3}" srcOrd="1" destOrd="0" parTransId="{74199EC3-0742-4E15-AFBB-6C8F4A8837A8}" sibTransId="{792813C4-952D-47A5-920E-6456206FF96E}"/>
    <dgm:cxn modelId="{8214B534-B38A-44C6-AAC6-5DF43289D478}" type="presOf" srcId="{B895B839-D9EC-43BD-9EDF-DCC663AACF5A}" destId="{DD5AF2A4-D164-4597-A2F0-E8A1EB9C4B6C}" srcOrd="0" destOrd="0" presId="urn:microsoft.com/office/officeart/2005/8/layout/hierarchy1"/>
    <dgm:cxn modelId="{9AC32839-C647-4DB4-A209-2A228F364207}" type="presOf" srcId="{E8E5A96F-F289-4807-BFC0-D035358A5B7D}" destId="{6892E8B1-10D6-4000-B512-4E075AB65C1E}" srcOrd="0" destOrd="0" presId="urn:microsoft.com/office/officeart/2005/8/layout/hierarchy1"/>
    <dgm:cxn modelId="{37670660-216E-424F-AD5C-6BF5F39EF35B}" type="presOf" srcId="{220335A8-046E-4034-929E-F5FAD93CA5E3}" destId="{F0B55412-58D2-4970-B7AC-7030FE30A228}" srcOrd="0" destOrd="0" presId="urn:microsoft.com/office/officeart/2005/8/layout/hierarchy1"/>
    <dgm:cxn modelId="{D8814D66-5ABC-445C-9140-35088A4C15CE}" srcId="{64F85A9A-24FA-4C2A-986D-F9FCFAA12579}" destId="{E8E5A96F-F289-4807-BFC0-D035358A5B7D}" srcOrd="0" destOrd="0" parTransId="{49012DFC-429A-43E9-BA59-FD97F0E1EF7E}" sibTransId="{C448A04E-0115-4137-AA43-1A57F6B54149}"/>
    <dgm:cxn modelId="{543C7E49-7CD6-4D4A-BC61-FF168E490A87}" srcId="{B895B839-D9EC-43BD-9EDF-DCC663AACF5A}" destId="{17074E9A-803D-4079-8FA0-AE6E875D01B7}" srcOrd="2" destOrd="0" parTransId="{95A999A1-8B7E-462D-AAA0-DA435E73E8B1}" sibTransId="{9E8A0B84-0062-4613-BE76-BADF42C27DEA}"/>
    <dgm:cxn modelId="{434E2750-5379-4E70-BA65-8786A9B39E3A}" type="presOf" srcId="{95A999A1-8B7E-462D-AAA0-DA435E73E8B1}" destId="{0B207C66-ED3D-4B44-80C0-7CCC17F2894E}" srcOrd="0" destOrd="0" presId="urn:microsoft.com/office/officeart/2005/8/layout/hierarchy1"/>
    <dgm:cxn modelId="{B4262358-BB2B-43C2-B781-C0FB6CB2B9E8}" srcId="{E8E5A96F-F289-4807-BFC0-D035358A5B7D}" destId="{B895B839-D9EC-43BD-9EDF-DCC663AACF5A}" srcOrd="0" destOrd="0" parTransId="{C72FC938-9A62-4F55-82FB-E1CD2659FC11}" sibTransId="{E0474E50-1D72-48A5-BF64-DAE5FB89A5F5}"/>
    <dgm:cxn modelId="{74EF0BA7-4EEC-4F2D-9FFE-36E93F190588}" type="presOf" srcId="{C72FC938-9A62-4F55-82FB-E1CD2659FC11}" destId="{27DC89B0-E070-443D-AA7B-C5B355C78F6B}" srcOrd="0" destOrd="0" presId="urn:microsoft.com/office/officeart/2005/8/layout/hierarchy1"/>
    <dgm:cxn modelId="{813C7AC0-0D1D-494B-BB7A-38EAB772D1E6}" srcId="{B895B839-D9EC-43BD-9EDF-DCC663AACF5A}" destId="{BCB0C395-C217-4529-AC8D-32273659FEE8}" srcOrd="1" destOrd="0" parTransId="{764D8296-6181-48EC-9815-77A61937FCAC}" sibTransId="{B96FDBC2-5A0F-4186-818D-D49ECB065D7F}"/>
    <dgm:cxn modelId="{18864CC1-B490-4983-8C4F-FDAE112D2299}" type="presOf" srcId="{764D8296-6181-48EC-9815-77A61937FCAC}" destId="{2E31F041-2DFE-4D36-927E-D9560C0EAE9E}" srcOrd="0" destOrd="0" presId="urn:microsoft.com/office/officeart/2005/8/layout/hierarchy1"/>
    <dgm:cxn modelId="{517053C5-88BE-4291-BB85-37945FF7FB82}" type="presOf" srcId="{17074E9A-803D-4079-8FA0-AE6E875D01B7}" destId="{C87A1690-ED68-4AC2-AF1B-411E4FB2DC10}" srcOrd="0" destOrd="0" presId="urn:microsoft.com/office/officeart/2005/8/layout/hierarchy1"/>
    <dgm:cxn modelId="{BE78D9C9-3735-4D81-A56C-9B6244EFEAFF}" type="presOf" srcId="{BCB0C395-C217-4529-AC8D-32273659FEE8}" destId="{152E514C-2DA3-453B-B1DE-11058C0A270E}" srcOrd="0" destOrd="0" presId="urn:microsoft.com/office/officeart/2005/8/layout/hierarchy1"/>
    <dgm:cxn modelId="{B29531D5-0C95-44DE-A56F-278669ABDDA9}" type="presOf" srcId="{FFA32BCF-EB6E-4B19-B221-656D533160C3}" destId="{0FB1CAB6-4B97-4098-8691-4C25E41ED65A}" srcOrd="0" destOrd="0" presId="urn:microsoft.com/office/officeart/2005/8/layout/hierarchy1"/>
    <dgm:cxn modelId="{B44C1BEE-8B36-46A8-90BF-254D8B1977D4}" type="presOf" srcId="{64F85A9A-24FA-4C2A-986D-F9FCFAA12579}" destId="{58FA78F2-E1A6-43DF-BCD6-E29184F6D2BD}" srcOrd="0" destOrd="0" presId="urn:microsoft.com/office/officeart/2005/8/layout/hierarchy1"/>
    <dgm:cxn modelId="{E110CAFA-6B13-489F-AC3B-EBF9BD6FFB2A}" srcId="{B895B839-D9EC-43BD-9EDF-DCC663AACF5A}" destId="{532CCB5E-A03A-4777-B685-6538DAD03D39}" srcOrd="0" destOrd="0" parTransId="{FFA32BCF-EB6E-4B19-B221-656D533160C3}" sibTransId="{46CC382E-9E84-4393-9CC4-2EAD462793A6}"/>
    <dgm:cxn modelId="{F1890097-1ECD-4CA5-9892-8F8082AEFB36}" type="presParOf" srcId="{58FA78F2-E1A6-43DF-BCD6-E29184F6D2BD}" destId="{16B80ACC-FB76-4778-8AB2-2039F1565F7D}" srcOrd="0" destOrd="0" presId="urn:microsoft.com/office/officeart/2005/8/layout/hierarchy1"/>
    <dgm:cxn modelId="{04401A16-00A0-45E6-9193-33643E2122CC}" type="presParOf" srcId="{16B80ACC-FB76-4778-8AB2-2039F1565F7D}" destId="{0B9294E5-A331-4C13-A7E1-1A63A443E7B0}" srcOrd="0" destOrd="0" presId="urn:microsoft.com/office/officeart/2005/8/layout/hierarchy1"/>
    <dgm:cxn modelId="{E573AFB7-3CF5-4704-85EC-5F598100CFC2}" type="presParOf" srcId="{0B9294E5-A331-4C13-A7E1-1A63A443E7B0}" destId="{1BAE6A8E-696A-409D-8C78-BEC0C57755C0}" srcOrd="0" destOrd="0" presId="urn:microsoft.com/office/officeart/2005/8/layout/hierarchy1"/>
    <dgm:cxn modelId="{0BB37979-6843-4D23-8F67-43CD8AFC4B9B}" type="presParOf" srcId="{0B9294E5-A331-4C13-A7E1-1A63A443E7B0}" destId="{6892E8B1-10D6-4000-B512-4E075AB65C1E}" srcOrd="1" destOrd="0" presId="urn:microsoft.com/office/officeart/2005/8/layout/hierarchy1"/>
    <dgm:cxn modelId="{481433E7-ED26-4426-ACCE-773A79311BA5}" type="presParOf" srcId="{16B80ACC-FB76-4778-8AB2-2039F1565F7D}" destId="{A4AB44E4-0AB8-4BBC-B4A4-3DBF423C3BE2}" srcOrd="1" destOrd="0" presId="urn:microsoft.com/office/officeart/2005/8/layout/hierarchy1"/>
    <dgm:cxn modelId="{25B88ECB-9182-4C4F-9458-0BCD0FCF994B}" type="presParOf" srcId="{A4AB44E4-0AB8-4BBC-B4A4-3DBF423C3BE2}" destId="{27DC89B0-E070-443D-AA7B-C5B355C78F6B}" srcOrd="0" destOrd="0" presId="urn:microsoft.com/office/officeart/2005/8/layout/hierarchy1"/>
    <dgm:cxn modelId="{DB605245-7AC5-4830-92CB-85B3392F06AB}" type="presParOf" srcId="{A4AB44E4-0AB8-4BBC-B4A4-3DBF423C3BE2}" destId="{10F405C2-77C8-4562-8EC0-91E3163ED1AE}" srcOrd="1" destOrd="0" presId="urn:microsoft.com/office/officeart/2005/8/layout/hierarchy1"/>
    <dgm:cxn modelId="{3B196C15-828F-4A8A-8BF6-93293CA61073}" type="presParOf" srcId="{10F405C2-77C8-4562-8EC0-91E3163ED1AE}" destId="{84A2FDB5-51C6-4E5F-A49A-BACDC1B353BE}" srcOrd="0" destOrd="0" presId="urn:microsoft.com/office/officeart/2005/8/layout/hierarchy1"/>
    <dgm:cxn modelId="{FF7A48FD-3EDD-4870-BA9E-B0FFB853EAA5}" type="presParOf" srcId="{84A2FDB5-51C6-4E5F-A49A-BACDC1B353BE}" destId="{80D17548-6A2A-4A5D-AFF2-1AD98B0A69CD}" srcOrd="0" destOrd="0" presId="urn:microsoft.com/office/officeart/2005/8/layout/hierarchy1"/>
    <dgm:cxn modelId="{718FD0E7-F5F2-4A52-91BA-C1D1086B8E99}" type="presParOf" srcId="{84A2FDB5-51C6-4E5F-A49A-BACDC1B353BE}" destId="{DD5AF2A4-D164-4597-A2F0-E8A1EB9C4B6C}" srcOrd="1" destOrd="0" presId="urn:microsoft.com/office/officeart/2005/8/layout/hierarchy1"/>
    <dgm:cxn modelId="{B74625FD-516B-4D1A-AF14-B31C6570408C}" type="presParOf" srcId="{10F405C2-77C8-4562-8EC0-91E3163ED1AE}" destId="{BCE9B91F-1CC2-4BCA-835A-1EFDFE2781A6}" srcOrd="1" destOrd="0" presId="urn:microsoft.com/office/officeart/2005/8/layout/hierarchy1"/>
    <dgm:cxn modelId="{CCA9BD9C-CB84-41F7-B3C7-6FD1F47E2EF1}" type="presParOf" srcId="{BCE9B91F-1CC2-4BCA-835A-1EFDFE2781A6}" destId="{0FB1CAB6-4B97-4098-8691-4C25E41ED65A}" srcOrd="0" destOrd="0" presId="urn:microsoft.com/office/officeart/2005/8/layout/hierarchy1"/>
    <dgm:cxn modelId="{6FA0611F-04DE-4330-9A54-A9D14BF03F8E}" type="presParOf" srcId="{BCE9B91F-1CC2-4BCA-835A-1EFDFE2781A6}" destId="{0B3D720C-1C36-4768-8224-C6E92DF44530}" srcOrd="1" destOrd="0" presId="urn:microsoft.com/office/officeart/2005/8/layout/hierarchy1"/>
    <dgm:cxn modelId="{E3CFCD13-B091-4C3E-A4EB-C9CAAF2F078E}" type="presParOf" srcId="{0B3D720C-1C36-4768-8224-C6E92DF44530}" destId="{E1F2B008-7FE9-42E6-945E-8F601F3CE5B5}" srcOrd="0" destOrd="0" presId="urn:microsoft.com/office/officeart/2005/8/layout/hierarchy1"/>
    <dgm:cxn modelId="{85FAFEF7-1390-4BE2-878B-C194464D8ED1}" type="presParOf" srcId="{E1F2B008-7FE9-42E6-945E-8F601F3CE5B5}" destId="{51652136-2CB9-4383-802D-1B21271D287C}" srcOrd="0" destOrd="0" presId="urn:microsoft.com/office/officeart/2005/8/layout/hierarchy1"/>
    <dgm:cxn modelId="{0C3E55C2-6603-4742-9795-07F3B132BB06}" type="presParOf" srcId="{E1F2B008-7FE9-42E6-945E-8F601F3CE5B5}" destId="{56D8DDE0-9C1B-4CDF-A992-60573782853A}" srcOrd="1" destOrd="0" presId="urn:microsoft.com/office/officeart/2005/8/layout/hierarchy1"/>
    <dgm:cxn modelId="{4122C5DC-ECAF-4413-9A34-2417588B4706}" type="presParOf" srcId="{0B3D720C-1C36-4768-8224-C6E92DF44530}" destId="{771B11DD-C363-4FEB-A702-1C3713DDE43A}" srcOrd="1" destOrd="0" presId="urn:microsoft.com/office/officeart/2005/8/layout/hierarchy1"/>
    <dgm:cxn modelId="{3718BF22-A8D7-4667-B0CF-3C2635EC3158}" type="presParOf" srcId="{BCE9B91F-1CC2-4BCA-835A-1EFDFE2781A6}" destId="{2E31F041-2DFE-4D36-927E-D9560C0EAE9E}" srcOrd="2" destOrd="0" presId="urn:microsoft.com/office/officeart/2005/8/layout/hierarchy1"/>
    <dgm:cxn modelId="{9FF41D61-E689-4F3D-B18E-F293943E2C78}" type="presParOf" srcId="{BCE9B91F-1CC2-4BCA-835A-1EFDFE2781A6}" destId="{F16ADAF1-0064-4609-8335-DDABEFAA25C4}" srcOrd="3" destOrd="0" presId="urn:microsoft.com/office/officeart/2005/8/layout/hierarchy1"/>
    <dgm:cxn modelId="{21350F69-4B34-48B3-AAE0-F4B6ED7A11A0}" type="presParOf" srcId="{F16ADAF1-0064-4609-8335-DDABEFAA25C4}" destId="{41C9837C-487A-4638-B109-1C7DC727D8B3}" srcOrd="0" destOrd="0" presId="urn:microsoft.com/office/officeart/2005/8/layout/hierarchy1"/>
    <dgm:cxn modelId="{E0DAF71C-2EAD-4288-8A27-8C79FAB31974}" type="presParOf" srcId="{41C9837C-487A-4638-B109-1C7DC727D8B3}" destId="{C7773463-EF7F-4D9E-83D6-61554D05D8D7}" srcOrd="0" destOrd="0" presId="urn:microsoft.com/office/officeart/2005/8/layout/hierarchy1"/>
    <dgm:cxn modelId="{1F1F59EF-52F8-4790-837C-570E7EEA3AA3}" type="presParOf" srcId="{41C9837C-487A-4638-B109-1C7DC727D8B3}" destId="{152E514C-2DA3-453B-B1DE-11058C0A270E}" srcOrd="1" destOrd="0" presId="urn:microsoft.com/office/officeart/2005/8/layout/hierarchy1"/>
    <dgm:cxn modelId="{FF5CED83-14FC-459A-BC4E-E3A0070FA033}" type="presParOf" srcId="{F16ADAF1-0064-4609-8335-DDABEFAA25C4}" destId="{AEC41C2D-9152-4298-83AD-E7428076BA36}" srcOrd="1" destOrd="0" presId="urn:microsoft.com/office/officeart/2005/8/layout/hierarchy1"/>
    <dgm:cxn modelId="{968D424D-00AE-4778-9338-3EF2D49FA291}" type="presParOf" srcId="{BCE9B91F-1CC2-4BCA-835A-1EFDFE2781A6}" destId="{0B207C66-ED3D-4B44-80C0-7CCC17F2894E}" srcOrd="4" destOrd="0" presId="urn:microsoft.com/office/officeart/2005/8/layout/hierarchy1"/>
    <dgm:cxn modelId="{48276BF8-940E-4519-900D-09E75F63B591}" type="presParOf" srcId="{BCE9B91F-1CC2-4BCA-835A-1EFDFE2781A6}" destId="{75550A06-40C0-4093-B5CC-F42EE61533C7}" srcOrd="5" destOrd="0" presId="urn:microsoft.com/office/officeart/2005/8/layout/hierarchy1"/>
    <dgm:cxn modelId="{36A9EB47-D0E3-42D5-85B3-0BC3B2BFC93E}" type="presParOf" srcId="{75550A06-40C0-4093-B5CC-F42EE61533C7}" destId="{90F46244-36EB-4FAF-A679-39B1DF111EF7}" srcOrd="0" destOrd="0" presId="urn:microsoft.com/office/officeart/2005/8/layout/hierarchy1"/>
    <dgm:cxn modelId="{DB50DBEC-755E-4BB2-ABF6-89D62C7759FD}" type="presParOf" srcId="{90F46244-36EB-4FAF-A679-39B1DF111EF7}" destId="{70DE5C64-3F0F-48AF-ABDA-D52BA463C7F1}" srcOrd="0" destOrd="0" presId="urn:microsoft.com/office/officeart/2005/8/layout/hierarchy1"/>
    <dgm:cxn modelId="{BA1648E3-4743-471E-880E-CDA51D5768D4}" type="presParOf" srcId="{90F46244-36EB-4FAF-A679-39B1DF111EF7}" destId="{C87A1690-ED68-4AC2-AF1B-411E4FB2DC10}" srcOrd="1" destOrd="0" presId="urn:microsoft.com/office/officeart/2005/8/layout/hierarchy1"/>
    <dgm:cxn modelId="{8A38B243-1267-4E9C-B430-76C4CA69103C}" type="presParOf" srcId="{75550A06-40C0-4093-B5CC-F42EE61533C7}" destId="{3E7384E7-B8DE-4047-B40E-56F6AE25C09F}" srcOrd="1" destOrd="0" presId="urn:microsoft.com/office/officeart/2005/8/layout/hierarchy1"/>
    <dgm:cxn modelId="{8F794384-6E57-4AC9-9BBD-BDDC50A5D2EB}" type="presParOf" srcId="{A4AB44E4-0AB8-4BBC-B4A4-3DBF423C3BE2}" destId="{1A55D5AB-E4BB-40DE-800E-971140F18EDB}" srcOrd="2" destOrd="0" presId="urn:microsoft.com/office/officeart/2005/8/layout/hierarchy1"/>
    <dgm:cxn modelId="{9DFAA17F-291F-4381-BC86-373E103CF9BB}" type="presParOf" srcId="{A4AB44E4-0AB8-4BBC-B4A4-3DBF423C3BE2}" destId="{67FF2841-88C6-46DE-9FF1-AA6A1F5CADBD}" srcOrd="3" destOrd="0" presId="urn:microsoft.com/office/officeart/2005/8/layout/hierarchy1"/>
    <dgm:cxn modelId="{8FBD08D8-167B-4D12-B907-C2139AAB26F5}" type="presParOf" srcId="{67FF2841-88C6-46DE-9FF1-AA6A1F5CADBD}" destId="{9B87E818-FD58-4968-B477-531564335D7A}" srcOrd="0" destOrd="0" presId="urn:microsoft.com/office/officeart/2005/8/layout/hierarchy1"/>
    <dgm:cxn modelId="{40753BFB-07D2-4FE6-B161-3C0A30B4863B}" type="presParOf" srcId="{9B87E818-FD58-4968-B477-531564335D7A}" destId="{F54F8070-46F5-4022-AFD8-55777EA48AAD}" srcOrd="0" destOrd="0" presId="urn:microsoft.com/office/officeart/2005/8/layout/hierarchy1"/>
    <dgm:cxn modelId="{F515D4FA-8375-4952-A716-E96405DBE1A2}" type="presParOf" srcId="{9B87E818-FD58-4968-B477-531564335D7A}" destId="{F0B55412-58D2-4970-B7AC-7030FE30A228}" srcOrd="1" destOrd="0" presId="urn:microsoft.com/office/officeart/2005/8/layout/hierarchy1"/>
    <dgm:cxn modelId="{A759F06D-5A0E-44A7-9135-ED553D0140A6}" type="presParOf" srcId="{67FF2841-88C6-46DE-9FF1-AA6A1F5CADBD}" destId="{AD2C3FF7-A407-4021-8DE6-D134FB3205F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9378E8-170D-4434-8631-39D7A11E2533}" type="doc">
      <dgm:prSet loTypeId="urn:microsoft.com/office/officeart/2005/8/layout/hList2" loCatId="list" qsTypeId="urn:microsoft.com/office/officeart/2005/8/quickstyle/3d1" qsCatId="3D" csTypeId="urn:microsoft.com/office/officeart/2005/8/colors/colorful1" csCatId="colorful" phldr="1"/>
      <dgm:spPr/>
      <dgm:t>
        <a:bodyPr/>
        <a:lstStyle/>
        <a:p>
          <a:endParaRPr lang="en-IN"/>
        </a:p>
      </dgm:t>
    </dgm:pt>
    <dgm:pt modelId="{2887689B-89C7-49E8-B67A-B94BFF1F8064}">
      <dgm:prSet phldrT="[Text]"/>
      <dgm:spPr/>
      <dgm:t>
        <a:bodyPr/>
        <a:lstStyle/>
        <a:p>
          <a:r>
            <a:rPr lang="en-US" b="1" dirty="0">
              <a:solidFill>
                <a:srgbClr val="FF0000"/>
              </a:solidFill>
              <a:latin typeface="Calibri" panose="020F0502020204030204" pitchFamily="34" charset="0"/>
              <a:cs typeface="Calibri" panose="020F0502020204030204" pitchFamily="34" charset="0"/>
            </a:rPr>
            <a:t>MAXIMUM STRENGTH</a:t>
          </a:r>
          <a:endParaRPr lang="en-IN" dirty="0">
            <a:solidFill>
              <a:srgbClr val="FF0000"/>
            </a:solidFill>
          </a:endParaRPr>
        </a:p>
      </dgm:t>
    </dgm:pt>
    <dgm:pt modelId="{7F330565-6261-45E1-A462-8D36BCC3C0DC}" type="parTrans" cxnId="{1B477DAC-E41E-43F2-9198-97EB26434F72}">
      <dgm:prSet/>
      <dgm:spPr/>
      <dgm:t>
        <a:bodyPr/>
        <a:lstStyle/>
        <a:p>
          <a:endParaRPr lang="en-IN"/>
        </a:p>
      </dgm:t>
    </dgm:pt>
    <dgm:pt modelId="{CA66CB51-43B5-48BC-961E-DCFFAC5DCE40}" type="sibTrans" cxnId="{1B477DAC-E41E-43F2-9198-97EB26434F72}">
      <dgm:prSet/>
      <dgm:spPr/>
      <dgm:t>
        <a:bodyPr/>
        <a:lstStyle/>
        <a:p>
          <a:endParaRPr lang="en-IN"/>
        </a:p>
      </dgm:t>
    </dgm:pt>
    <dgm:pt modelId="{51B82101-04FE-434B-8DA8-DB8B473BC748}">
      <dgm:prSet phldrT="[Text]"/>
      <dgm:spPr/>
      <dgm:t>
        <a:bodyPr/>
        <a:lstStyle/>
        <a:p>
          <a:r>
            <a:rPr lang="en-US" b="1">
              <a:latin typeface="Calibri" panose="020F0502020204030204" pitchFamily="34" charset="0"/>
              <a:cs typeface="Calibri" panose="020F0502020204030204" pitchFamily="34" charset="0"/>
            </a:rPr>
            <a:t>the abilities to overcome resistance.</a:t>
          </a:r>
          <a:endParaRPr lang="en-IN" dirty="0"/>
        </a:p>
      </dgm:t>
    </dgm:pt>
    <dgm:pt modelId="{5823A473-3E17-4E16-B2B7-3656A634BD3D}" type="parTrans" cxnId="{B9114DFB-48F5-453A-BA3D-CD9105D9EC2E}">
      <dgm:prSet/>
      <dgm:spPr/>
      <dgm:t>
        <a:bodyPr/>
        <a:lstStyle/>
        <a:p>
          <a:endParaRPr lang="en-IN"/>
        </a:p>
      </dgm:t>
    </dgm:pt>
    <dgm:pt modelId="{2184F78D-AF13-4BB9-BCA6-7FC83D7AB4A6}" type="sibTrans" cxnId="{B9114DFB-48F5-453A-BA3D-CD9105D9EC2E}">
      <dgm:prSet/>
      <dgm:spPr/>
      <dgm:t>
        <a:bodyPr/>
        <a:lstStyle/>
        <a:p>
          <a:endParaRPr lang="en-IN"/>
        </a:p>
      </dgm:t>
    </dgm:pt>
    <dgm:pt modelId="{225B311E-8108-4C5F-BB96-7B207646269B}">
      <dgm:prSet phldrT="[Text]"/>
      <dgm:spPr/>
      <dgm:t>
        <a:bodyPr/>
        <a:lstStyle/>
        <a:p>
          <a:r>
            <a:rPr lang="en-US" b="1" dirty="0">
              <a:solidFill>
                <a:srgbClr val="FF0000"/>
              </a:solidFill>
              <a:latin typeface="Calibri" panose="020F0502020204030204" pitchFamily="34" charset="0"/>
              <a:cs typeface="Calibri" panose="020F0502020204030204" pitchFamily="34" charset="0"/>
            </a:rPr>
            <a:t>EXPLOSIVE STRENGTH</a:t>
          </a:r>
          <a:endParaRPr lang="en-IN" dirty="0">
            <a:solidFill>
              <a:srgbClr val="FF0000"/>
            </a:solidFill>
          </a:endParaRPr>
        </a:p>
      </dgm:t>
    </dgm:pt>
    <dgm:pt modelId="{E3EFCE1A-91CD-4CA0-B167-3F83512A2363}" type="parTrans" cxnId="{81422C48-C103-4F78-95C4-746C1134D88A}">
      <dgm:prSet/>
      <dgm:spPr/>
      <dgm:t>
        <a:bodyPr/>
        <a:lstStyle/>
        <a:p>
          <a:endParaRPr lang="en-IN"/>
        </a:p>
      </dgm:t>
    </dgm:pt>
    <dgm:pt modelId="{A67A894B-C184-4CB8-A796-AD4724B4ADD5}" type="sibTrans" cxnId="{81422C48-C103-4F78-95C4-746C1134D88A}">
      <dgm:prSet/>
      <dgm:spPr/>
      <dgm:t>
        <a:bodyPr/>
        <a:lstStyle/>
        <a:p>
          <a:endParaRPr lang="en-IN"/>
        </a:p>
      </dgm:t>
    </dgm:pt>
    <dgm:pt modelId="{59CC51EE-39C7-4132-9787-13FA1E97476F}">
      <dgm:prSet phldrT="[Text]"/>
      <dgm:spPr/>
      <dgm:t>
        <a:bodyPr/>
        <a:lstStyle/>
        <a:p>
          <a:r>
            <a:rPr lang="en-US" b="1" dirty="0">
              <a:latin typeface="Calibri" panose="020F0502020204030204" pitchFamily="34" charset="0"/>
              <a:cs typeface="Calibri" panose="020F0502020204030204" pitchFamily="34" charset="0"/>
            </a:rPr>
            <a:t>The abilities to overcome resistance with high speed</a:t>
          </a:r>
          <a:endParaRPr lang="en-IN" dirty="0"/>
        </a:p>
      </dgm:t>
    </dgm:pt>
    <dgm:pt modelId="{AA0005AE-0A8A-4C9F-A600-0D8C20F90CAE}" type="parTrans" cxnId="{85736C0C-33A7-4D24-92B1-F026C11DBF3E}">
      <dgm:prSet/>
      <dgm:spPr/>
      <dgm:t>
        <a:bodyPr/>
        <a:lstStyle/>
        <a:p>
          <a:endParaRPr lang="en-IN"/>
        </a:p>
      </dgm:t>
    </dgm:pt>
    <dgm:pt modelId="{355BDAAE-30C9-49D0-A6DA-0352B8B23DCA}" type="sibTrans" cxnId="{85736C0C-33A7-4D24-92B1-F026C11DBF3E}">
      <dgm:prSet/>
      <dgm:spPr/>
      <dgm:t>
        <a:bodyPr/>
        <a:lstStyle/>
        <a:p>
          <a:endParaRPr lang="en-IN"/>
        </a:p>
      </dgm:t>
    </dgm:pt>
    <dgm:pt modelId="{13BDF813-F0B3-4687-B8A0-83E665941A4B}">
      <dgm:prSet phldrT="[Text]"/>
      <dgm:spPr/>
      <dgm:t>
        <a:bodyPr/>
        <a:lstStyle/>
        <a:p>
          <a:r>
            <a:rPr lang="en-US" b="1" dirty="0">
              <a:solidFill>
                <a:srgbClr val="FF0000"/>
              </a:solidFill>
              <a:latin typeface="Calibri" panose="020F0502020204030204" pitchFamily="34" charset="0"/>
              <a:cs typeface="Calibri" panose="020F0502020204030204" pitchFamily="34" charset="0"/>
            </a:rPr>
            <a:t>ENDURANCE STRENGTH</a:t>
          </a:r>
          <a:endParaRPr lang="en-IN" dirty="0">
            <a:solidFill>
              <a:srgbClr val="FF0000"/>
            </a:solidFill>
          </a:endParaRPr>
        </a:p>
      </dgm:t>
    </dgm:pt>
    <dgm:pt modelId="{E23B45D0-08A9-4A2C-90A0-E9613558DAE1}" type="parTrans" cxnId="{EA90C6BA-1132-421B-B435-CBE2A17F0280}">
      <dgm:prSet/>
      <dgm:spPr/>
      <dgm:t>
        <a:bodyPr/>
        <a:lstStyle/>
        <a:p>
          <a:endParaRPr lang="en-IN"/>
        </a:p>
      </dgm:t>
    </dgm:pt>
    <dgm:pt modelId="{F9331CB9-3E50-4288-A23D-D0536890C9B5}" type="sibTrans" cxnId="{EA90C6BA-1132-421B-B435-CBE2A17F0280}">
      <dgm:prSet/>
      <dgm:spPr/>
      <dgm:t>
        <a:bodyPr/>
        <a:lstStyle/>
        <a:p>
          <a:endParaRPr lang="en-IN"/>
        </a:p>
      </dgm:t>
    </dgm:pt>
    <dgm:pt modelId="{94F46C7C-E62E-4190-8EFD-2B4C06773F61}">
      <dgm:prSet phldrT="[Text]"/>
      <dgm:spPr/>
      <dgm:t>
        <a:bodyPr/>
        <a:lstStyle/>
        <a:p>
          <a:r>
            <a:rPr lang="en-US" b="1">
              <a:latin typeface="Calibri" panose="020F0502020204030204" pitchFamily="34" charset="0"/>
              <a:cs typeface="Calibri" panose="020F0502020204030204" pitchFamily="34" charset="0"/>
            </a:rPr>
            <a:t>the ability to overcome resistance or to act against resistance under conditions of fatigue</a:t>
          </a:r>
          <a:endParaRPr lang="en-IN" dirty="0"/>
        </a:p>
      </dgm:t>
    </dgm:pt>
    <dgm:pt modelId="{64F70E76-D79A-4D91-B177-6EE68B1737AF}" type="parTrans" cxnId="{4F7325E5-E9A1-4C32-8037-68B0ECABBA3D}">
      <dgm:prSet/>
      <dgm:spPr/>
      <dgm:t>
        <a:bodyPr/>
        <a:lstStyle/>
        <a:p>
          <a:endParaRPr lang="en-IN"/>
        </a:p>
      </dgm:t>
    </dgm:pt>
    <dgm:pt modelId="{D4A30C5D-5B3A-4730-A87C-072316909D87}" type="sibTrans" cxnId="{4F7325E5-E9A1-4C32-8037-68B0ECABBA3D}">
      <dgm:prSet/>
      <dgm:spPr/>
      <dgm:t>
        <a:bodyPr/>
        <a:lstStyle/>
        <a:p>
          <a:endParaRPr lang="en-IN"/>
        </a:p>
      </dgm:t>
    </dgm:pt>
    <dgm:pt modelId="{FC8091F6-6E07-416D-AA32-2C068C51B084}">
      <dgm:prSet phldrT="[Text]"/>
      <dgm:spPr/>
      <dgm:t>
        <a:bodyPr/>
        <a:lstStyle/>
        <a:p>
          <a:r>
            <a:rPr lang="en-US" b="1">
              <a:latin typeface="Calibri" panose="020F0502020204030204" pitchFamily="34" charset="0"/>
              <a:cs typeface="Calibri" panose="020F0502020204030204" pitchFamily="34" charset="0"/>
            </a:rPr>
            <a:t>swimming, road cycling</a:t>
          </a:r>
          <a:endParaRPr lang="en-IN" dirty="0"/>
        </a:p>
      </dgm:t>
    </dgm:pt>
    <dgm:pt modelId="{C02BFE25-E44C-402B-8568-C6F0BC156F4D}" type="parTrans" cxnId="{56D21CD9-CFB4-457F-9D9F-3BCA63DC8AEF}">
      <dgm:prSet/>
      <dgm:spPr/>
      <dgm:t>
        <a:bodyPr/>
        <a:lstStyle/>
        <a:p>
          <a:endParaRPr lang="en-IN"/>
        </a:p>
      </dgm:t>
    </dgm:pt>
    <dgm:pt modelId="{35E4F513-5374-4999-83FF-2C60909AF4C5}" type="sibTrans" cxnId="{56D21CD9-CFB4-457F-9D9F-3BCA63DC8AEF}">
      <dgm:prSet/>
      <dgm:spPr/>
      <dgm:t>
        <a:bodyPr/>
        <a:lstStyle/>
        <a:p>
          <a:endParaRPr lang="en-IN"/>
        </a:p>
      </dgm:t>
    </dgm:pt>
    <dgm:pt modelId="{D1A95BBA-313A-45A4-A7BA-D80167D9EC2C}">
      <dgm:prSet phldrT="[Text]"/>
      <dgm:spPr/>
      <dgm:t>
        <a:bodyPr/>
        <a:lstStyle/>
        <a:p>
          <a:r>
            <a:rPr lang="en-US" b="1" dirty="0">
              <a:latin typeface="Calibri" panose="020F0502020204030204" pitchFamily="34" charset="0"/>
              <a:cs typeface="Calibri" panose="020F0502020204030204" pitchFamily="34" charset="0"/>
            </a:rPr>
            <a:t>weight lifting, shot-put, discuss throw, javelin throw, hammer throw</a:t>
          </a:r>
          <a:endParaRPr lang="en-IN" dirty="0"/>
        </a:p>
      </dgm:t>
    </dgm:pt>
    <dgm:pt modelId="{4A140539-684B-434E-9832-39D0F3B66E19}" type="parTrans" cxnId="{12689A0E-EA5F-4060-85E1-776F3FD05E37}">
      <dgm:prSet/>
      <dgm:spPr/>
      <dgm:t>
        <a:bodyPr/>
        <a:lstStyle/>
        <a:p>
          <a:endParaRPr lang="en-IN"/>
        </a:p>
      </dgm:t>
    </dgm:pt>
    <dgm:pt modelId="{24FC4CD9-7DAD-422C-9EE0-44E330BA449A}" type="sibTrans" cxnId="{12689A0E-EA5F-4060-85E1-776F3FD05E37}">
      <dgm:prSet/>
      <dgm:spPr/>
      <dgm:t>
        <a:bodyPr/>
        <a:lstStyle/>
        <a:p>
          <a:endParaRPr lang="en-IN"/>
        </a:p>
      </dgm:t>
    </dgm:pt>
    <dgm:pt modelId="{63AB3721-790E-4246-9CD4-B0931340321E}">
      <dgm:prSet phldrT="[Text]"/>
      <dgm:spPr/>
      <dgm:t>
        <a:bodyPr/>
        <a:lstStyle/>
        <a:p>
          <a:r>
            <a:rPr lang="en-US" b="1">
              <a:latin typeface="Calibri" panose="020F0502020204030204" pitchFamily="34" charset="0"/>
              <a:cs typeface="Calibri" panose="020F0502020204030204" pitchFamily="34" charset="0"/>
            </a:rPr>
            <a:t>long jump, high jump, triple jump, pole vault </a:t>
          </a:r>
          <a:endParaRPr lang="en-IN" dirty="0"/>
        </a:p>
      </dgm:t>
    </dgm:pt>
    <dgm:pt modelId="{AB7E434C-964B-402E-92B2-29B71D44C272}" type="parTrans" cxnId="{030F741C-5F11-42F2-A9A0-6ACF12B3052A}">
      <dgm:prSet/>
      <dgm:spPr/>
      <dgm:t>
        <a:bodyPr/>
        <a:lstStyle/>
        <a:p>
          <a:endParaRPr lang="en-IN"/>
        </a:p>
      </dgm:t>
    </dgm:pt>
    <dgm:pt modelId="{0E8B7429-CCC5-4276-BA4F-C471B858D902}" type="sibTrans" cxnId="{030F741C-5F11-42F2-A9A0-6ACF12B3052A}">
      <dgm:prSet/>
      <dgm:spPr/>
      <dgm:t>
        <a:bodyPr/>
        <a:lstStyle/>
        <a:p>
          <a:endParaRPr lang="en-IN"/>
        </a:p>
      </dgm:t>
    </dgm:pt>
    <dgm:pt modelId="{35C74221-7302-4B3A-9043-2D1622F3B988}" type="pres">
      <dgm:prSet presAssocID="{2A9378E8-170D-4434-8631-39D7A11E2533}" presName="linearFlow" presStyleCnt="0">
        <dgm:presLayoutVars>
          <dgm:dir/>
          <dgm:animLvl val="lvl"/>
          <dgm:resizeHandles/>
        </dgm:presLayoutVars>
      </dgm:prSet>
      <dgm:spPr/>
    </dgm:pt>
    <dgm:pt modelId="{2A6BCFA3-73C3-4A9C-95AF-C9E4AC90CCB3}" type="pres">
      <dgm:prSet presAssocID="{2887689B-89C7-49E8-B67A-B94BFF1F8064}" presName="compositeNode" presStyleCnt="0">
        <dgm:presLayoutVars>
          <dgm:bulletEnabled val="1"/>
        </dgm:presLayoutVars>
      </dgm:prSet>
      <dgm:spPr/>
    </dgm:pt>
    <dgm:pt modelId="{203375EF-9592-4A7A-A469-F84FE3AD773C}" type="pres">
      <dgm:prSet presAssocID="{2887689B-89C7-49E8-B67A-B94BFF1F8064}"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dgm:spPr>
    </dgm:pt>
    <dgm:pt modelId="{7E362AD3-9118-4536-AFF1-96E9414CEE23}" type="pres">
      <dgm:prSet presAssocID="{2887689B-89C7-49E8-B67A-B94BFF1F8064}" presName="childNode" presStyleLbl="node1" presStyleIdx="0" presStyleCnt="3">
        <dgm:presLayoutVars>
          <dgm:bulletEnabled val="1"/>
        </dgm:presLayoutVars>
      </dgm:prSet>
      <dgm:spPr/>
    </dgm:pt>
    <dgm:pt modelId="{E98E75D0-7618-46D6-96E9-B04ADC851DED}" type="pres">
      <dgm:prSet presAssocID="{2887689B-89C7-49E8-B67A-B94BFF1F8064}" presName="parentNode" presStyleLbl="revTx" presStyleIdx="0" presStyleCnt="3">
        <dgm:presLayoutVars>
          <dgm:chMax val="0"/>
          <dgm:bulletEnabled val="1"/>
        </dgm:presLayoutVars>
      </dgm:prSet>
      <dgm:spPr/>
    </dgm:pt>
    <dgm:pt modelId="{81E479D1-87B7-4338-8032-17FEF4B9013E}" type="pres">
      <dgm:prSet presAssocID="{CA66CB51-43B5-48BC-961E-DCFFAC5DCE40}" presName="sibTrans" presStyleCnt="0"/>
      <dgm:spPr/>
    </dgm:pt>
    <dgm:pt modelId="{CF3FAA22-6D37-4A6F-80D5-BAAA0CFC5C18}" type="pres">
      <dgm:prSet presAssocID="{225B311E-8108-4C5F-BB96-7B207646269B}" presName="compositeNode" presStyleCnt="0">
        <dgm:presLayoutVars>
          <dgm:bulletEnabled val="1"/>
        </dgm:presLayoutVars>
      </dgm:prSet>
      <dgm:spPr/>
    </dgm:pt>
    <dgm:pt modelId="{F4030B5E-9895-489F-B6C7-CA3EFA0A66ED}" type="pres">
      <dgm:prSet presAssocID="{225B311E-8108-4C5F-BB96-7B207646269B}" presName="imag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dgm:spPr>
    </dgm:pt>
    <dgm:pt modelId="{5C7B01B9-4FCB-4006-A0B0-5E605B584EBE}" type="pres">
      <dgm:prSet presAssocID="{225B311E-8108-4C5F-BB96-7B207646269B}" presName="childNode" presStyleLbl="node1" presStyleIdx="1" presStyleCnt="3">
        <dgm:presLayoutVars>
          <dgm:bulletEnabled val="1"/>
        </dgm:presLayoutVars>
      </dgm:prSet>
      <dgm:spPr/>
    </dgm:pt>
    <dgm:pt modelId="{E2B0AEF8-85F0-46C2-A01C-1094EF622B96}" type="pres">
      <dgm:prSet presAssocID="{225B311E-8108-4C5F-BB96-7B207646269B}" presName="parentNode" presStyleLbl="revTx" presStyleIdx="1" presStyleCnt="3">
        <dgm:presLayoutVars>
          <dgm:chMax val="0"/>
          <dgm:bulletEnabled val="1"/>
        </dgm:presLayoutVars>
      </dgm:prSet>
      <dgm:spPr/>
    </dgm:pt>
    <dgm:pt modelId="{9EF366E9-AA1B-4B98-BD2A-2E8870C77CC2}" type="pres">
      <dgm:prSet presAssocID="{A67A894B-C184-4CB8-A796-AD4724B4ADD5}" presName="sibTrans" presStyleCnt="0"/>
      <dgm:spPr/>
    </dgm:pt>
    <dgm:pt modelId="{0F084D0F-AE3F-43D5-ACC2-3490115860EE}" type="pres">
      <dgm:prSet presAssocID="{13BDF813-F0B3-4687-B8A0-83E665941A4B}" presName="compositeNode" presStyleCnt="0">
        <dgm:presLayoutVars>
          <dgm:bulletEnabled val="1"/>
        </dgm:presLayoutVars>
      </dgm:prSet>
      <dgm:spPr/>
    </dgm:pt>
    <dgm:pt modelId="{CBB5D8EF-306B-49DB-BEB8-3F9A7251BD29}" type="pres">
      <dgm:prSet presAssocID="{13BDF813-F0B3-4687-B8A0-83E665941A4B}" presName="imag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80E67C76-682B-4C01-ACEA-5A0DD8A40F0C}" type="pres">
      <dgm:prSet presAssocID="{13BDF813-F0B3-4687-B8A0-83E665941A4B}" presName="childNode" presStyleLbl="node1" presStyleIdx="2" presStyleCnt="3">
        <dgm:presLayoutVars>
          <dgm:bulletEnabled val="1"/>
        </dgm:presLayoutVars>
      </dgm:prSet>
      <dgm:spPr/>
    </dgm:pt>
    <dgm:pt modelId="{14DFCB30-41EE-4F20-9450-9F2A4AA0CBE4}" type="pres">
      <dgm:prSet presAssocID="{13BDF813-F0B3-4687-B8A0-83E665941A4B}" presName="parentNode" presStyleLbl="revTx" presStyleIdx="2" presStyleCnt="3">
        <dgm:presLayoutVars>
          <dgm:chMax val="0"/>
          <dgm:bulletEnabled val="1"/>
        </dgm:presLayoutVars>
      </dgm:prSet>
      <dgm:spPr/>
    </dgm:pt>
  </dgm:ptLst>
  <dgm:cxnLst>
    <dgm:cxn modelId="{85736C0C-33A7-4D24-92B1-F026C11DBF3E}" srcId="{225B311E-8108-4C5F-BB96-7B207646269B}" destId="{59CC51EE-39C7-4132-9787-13FA1E97476F}" srcOrd="0" destOrd="0" parTransId="{AA0005AE-0A8A-4C9F-A600-0D8C20F90CAE}" sibTransId="{355BDAAE-30C9-49D0-A6DA-0352B8B23DCA}"/>
    <dgm:cxn modelId="{12689A0E-EA5F-4060-85E1-776F3FD05E37}" srcId="{2887689B-89C7-49E8-B67A-B94BFF1F8064}" destId="{D1A95BBA-313A-45A4-A7BA-D80167D9EC2C}" srcOrd="1" destOrd="0" parTransId="{4A140539-684B-434E-9832-39D0F3B66E19}" sibTransId="{24FC4CD9-7DAD-422C-9EE0-44E330BA449A}"/>
    <dgm:cxn modelId="{030F741C-5F11-42F2-A9A0-6ACF12B3052A}" srcId="{225B311E-8108-4C5F-BB96-7B207646269B}" destId="{63AB3721-790E-4246-9CD4-B0931340321E}" srcOrd="1" destOrd="0" parTransId="{AB7E434C-964B-402E-92B2-29B71D44C272}" sibTransId="{0E8B7429-CCC5-4276-BA4F-C471B858D902}"/>
    <dgm:cxn modelId="{BC87C939-8747-4A67-9961-7308A6DF05C6}" type="presOf" srcId="{59CC51EE-39C7-4132-9787-13FA1E97476F}" destId="{5C7B01B9-4FCB-4006-A0B0-5E605B584EBE}" srcOrd="0" destOrd="0" presId="urn:microsoft.com/office/officeart/2005/8/layout/hList2"/>
    <dgm:cxn modelId="{359E4A5E-783E-4791-B2F7-20C83DCBD24B}" type="presOf" srcId="{13BDF813-F0B3-4687-B8A0-83E665941A4B}" destId="{14DFCB30-41EE-4F20-9450-9F2A4AA0CBE4}" srcOrd="0" destOrd="0" presId="urn:microsoft.com/office/officeart/2005/8/layout/hList2"/>
    <dgm:cxn modelId="{81422C48-C103-4F78-95C4-746C1134D88A}" srcId="{2A9378E8-170D-4434-8631-39D7A11E2533}" destId="{225B311E-8108-4C5F-BB96-7B207646269B}" srcOrd="1" destOrd="0" parTransId="{E3EFCE1A-91CD-4CA0-B167-3F83512A2363}" sibTransId="{A67A894B-C184-4CB8-A796-AD4724B4ADD5}"/>
    <dgm:cxn modelId="{4C63D750-61AD-43A9-AB56-35702FFDC2DC}" type="presOf" srcId="{2887689B-89C7-49E8-B67A-B94BFF1F8064}" destId="{E98E75D0-7618-46D6-96E9-B04ADC851DED}" srcOrd="0" destOrd="0" presId="urn:microsoft.com/office/officeart/2005/8/layout/hList2"/>
    <dgm:cxn modelId="{C6846272-5462-488A-A601-A25CCA4DA24C}" type="presOf" srcId="{2A9378E8-170D-4434-8631-39D7A11E2533}" destId="{35C74221-7302-4B3A-9043-2D1622F3B988}" srcOrd="0" destOrd="0" presId="urn:microsoft.com/office/officeart/2005/8/layout/hList2"/>
    <dgm:cxn modelId="{96243356-351A-409B-896B-8B3FB63DDB9F}" type="presOf" srcId="{63AB3721-790E-4246-9CD4-B0931340321E}" destId="{5C7B01B9-4FCB-4006-A0B0-5E605B584EBE}" srcOrd="0" destOrd="1" presId="urn:microsoft.com/office/officeart/2005/8/layout/hList2"/>
    <dgm:cxn modelId="{A35E698D-3F07-48B8-BA94-2C981CE29882}" type="presOf" srcId="{FC8091F6-6E07-416D-AA32-2C068C51B084}" destId="{80E67C76-682B-4C01-ACEA-5A0DD8A40F0C}" srcOrd="0" destOrd="1" presId="urn:microsoft.com/office/officeart/2005/8/layout/hList2"/>
    <dgm:cxn modelId="{A2F3949B-A5AA-4409-A7BA-3D76039B6A7A}" type="presOf" srcId="{D1A95BBA-313A-45A4-A7BA-D80167D9EC2C}" destId="{7E362AD3-9118-4536-AFF1-96E9414CEE23}" srcOrd="0" destOrd="1" presId="urn:microsoft.com/office/officeart/2005/8/layout/hList2"/>
    <dgm:cxn modelId="{7CA3DCA9-0C44-45BC-9D90-4A0A2ECD5F56}" type="presOf" srcId="{94F46C7C-E62E-4190-8EFD-2B4C06773F61}" destId="{80E67C76-682B-4C01-ACEA-5A0DD8A40F0C}" srcOrd="0" destOrd="0" presId="urn:microsoft.com/office/officeart/2005/8/layout/hList2"/>
    <dgm:cxn modelId="{1B477DAC-E41E-43F2-9198-97EB26434F72}" srcId="{2A9378E8-170D-4434-8631-39D7A11E2533}" destId="{2887689B-89C7-49E8-B67A-B94BFF1F8064}" srcOrd="0" destOrd="0" parTransId="{7F330565-6261-45E1-A462-8D36BCC3C0DC}" sibTransId="{CA66CB51-43B5-48BC-961E-DCFFAC5DCE40}"/>
    <dgm:cxn modelId="{EA90C6BA-1132-421B-B435-CBE2A17F0280}" srcId="{2A9378E8-170D-4434-8631-39D7A11E2533}" destId="{13BDF813-F0B3-4687-B8A0-83E665941A4B}" srcOrd="2" destOrd="0" parTransId="{E23B45D0-08A9-4A2C-90A0-E9613558DAE1}" sibTransId="{F9331CB9-3E50-4288-A23D-D0536890C9B5}"/>
    <dgm:cxn modelId="{8EA956D7-FEB5-4D52-BF7A-2C0DEC1565B7}" type="presOf" srcId="{51B82101-04FE-434B-8DA8-DB8B473BC748}" destId="{7E362AD3-9118-4536-AFF1-96E9414CEE23}" srcOrd="0" destOrd="0" presId="urn:microsoft.com/office/officeart/2005/8/layout/hList2"/>
    <dgm:cxn modelId="{56D21CD9-CFB4-457F-9D9F-3BCA63DC8AEF}" srcId="{13BDF813-F0B3-4687-B8A0-83E665941A4B}" destId="{FC8091F6-6E07-416D-AA32-2C068C51B084}" srcOrd="1" destOrd="0" parTransId="{C02BFE25-E44C-402B-8568-C6F0BC156F4D}" sibTransId="{35E4F513-5374-4999-83FF-2C60909AF4C5}"/>
    <dgm:cxn modelId="{B0157BDD-24CC-4D23-88E0-645ECF2F4205}" type="presOf" srcId="{225B311E-8108-4C5F-BB96-7B207646269B}" destId="{E2B0AEF8-85F0-46C2-A01C-1094EF622B96}" srcOrd="0" destOrd="0" presId="urn:microsoft.com/office/officeart/2005/8/layout/hList2"/>
    <dgm:cxn modelId="{4F7325E5-E9A1-4C32-8037-68B0ECABBA3D}" srcId="{13BDF813-F0B3-4687-B8A0-83E665941A4B}" destId="{94F46C7C-E62E-4190-8EFD-2B4C06773F61}" srcOrd="0" destOrd="0" parTransId="{64F70E76-D79A-4D91-B177-6EE68B1737AF}" sibTransId="{D4A30C5D-5B3A-4730-A87C-072316909D87}"/>
    <dgm:cxn modelId="{B9114DFB-48F5-453A-BA3D-CD9105D9EC2E}" srcId="{2887689B-89C7-49E8-B67A-B94BFF1F8064}" destId="{51B82101-04FE-434B-8DA8-DB8B473BC748}" srcOrd="0" destOrd="0" parTransId="{5823A473-3E17-4E16-B2B7-3656A634BD3D}" sibTransId="{2184F78D-AF13-4BB9-BCA6-7FC83D7AB4A6}"/>
    <dgm:cxn modelId="{ADFB087E-0FC0-4523-AF7E-61D102CD6642}" type="presParOf" srcId="{35C74221-7302-4B3A-9043-2D1622F3B988}" destId="{2A6BCFA3-73C3-4A9C-95AF-C9E4AC90CCB3}" srcOrd="0" destOrd="0" presId="urn:microsoft.com/office/officeart/2005/8/layout/hList2"/>
    <dgm:cxn modelId="{6F610D04-8030-4C38-B439-0F55BBCB447B}" type="presParOf" srcId="{2A6BCFA3-73C3-4A9C-95AF-C9E4AC90CCB3}" destId="{203375EF-9592-4A7A-A469-F84FE3AD773C}" srcOrd="0" destOrd="0" presId="urn:microsoft.com/office/officeart/2005/8/layout/hList2"/>
    <dgm:cxn modelId="{AB2F7402-5DAD-4F3A-AF89-9941F064082F}" type="presParOf" srcId="{2A6BCFA3-73C3-4A9C-95AF-C9E4AC90CCB3}" destId="{7E362AD3-9118-4536-AFF1-96E9414CEE23}" srcOrd="1" destOrd="0" presId="urn:microsoft.com/office/officeart/2005/8/layout/hList2"/>
    <dgm:cxn modelId="{5DC6D9F9-9E5E-4041-95FC-8C231FB34D7C}" type="presParOf" srcId="{2A6BCFA3-73C3-4A9C-95AF-C9E4AC90CCB3}" destId="{E98E75D0-7618-46D6-96E9-B04ADC851DED}" srcOrd="2" destOrd="0" presId="urn:microsoft.com/office/officeart/2005/8/layout/hList2"/>
    <dgm:cxn modelId="{24DD86EC-110A-4806-9812-8EDB2500E020}" type="presParOf" srcId="{35C74221-7302-4B3A-9043-2D1622F3B988}" destId="{81E479D1-87B7-4338-8032-17FEF4B9013E}" srcOrd="1" destOrd="0" presId="urn:microsoft.com/office/officeart/2005/8/layout/hList2"/>
    <dgm:cxn modelId="{79C0859B-104E-4C5C-A82C-4ECF4703486D}" type="presParOf" srcId="{35C74221-7302-4B3A-9043-2D1622F3B988}" destId="{CF3FAA22-6D37-4A6F-80D5-BAAA0CFC5C18}" srcOrd="2" destOrd="0" presId="urn:microsoft.com/office/officeart/2005/8/layout/hList2"/>
    <dgm:cxn modelId="{B1B92CC3-DFFB-482C-95A3-AD592CB7FAF0}" type="presParOf" srcId="{CF3FAA22-6D37-4A6F-80D5-BAAA0CFC5C18}" destId="{F4030B5E-9895-489F-B6C7-CA3EFA0A66ED}" srcOrd="0" destOrd="0" presId="urn:microsoft.com/office/officeart/2005/8/layout/hList2"/>
    <dgm:cxn modelId="{8280E80F-8889-41AD-821B-08E923467E4D}" type="presParOf" srcId="{CF3FAA22-6D37-4A6F-80D5-BAAA0CFC5C18}" destId="{5C7B01B9-4FCB-4006-A0B0-5E605B584EBE}" srcOrd="1" destOrd="0" presId="urn:microsoft.com/office/officeart/2005/8/layout/hList2"/>
    <dgm:cxn modelId="{4799B5AD-AA91-4313-A869-C8C1D824B77E}" type="presParOf" srcId="{CF3FAA22-6D37-4A6F-80D5-BAAA0CFC5C18}" destId="{E2B0AEF8-85F0-46C2-A01C-1094EF622B96}" srcOrd="2" destOrd="0" presId="urn:microsoft.com/office/officeart/2005/8/layout/hList2"/>
    <dgm:cxn modelId="{9FA2EC28-6CBB-40F7-8592-834744AD1E3A}" type="presParOf" srcId="{35C74221-7302-4B3A-9043-2D1622F3B988}" destId="{9EF366E9-AA1B-4B98-BD2A-2E8870C77CC2}" srcOrd="3" destOrd="0" presId="urn:microsoft.com/office/officeart/2005/8/layout/hList2"/>
    <dgm:cxn modelId="{0B1FC8E1-25C5-447C-B8E4-6D03C2F35EB9}" type="presParOf" srcId="{35C74221-7302-4B3A-9043-2D1622F3B988}" destId="{0F084D0F-AE3F-43D5-ACC2-3490115860EE}" srcOrd="4" destOrd="0" presId="urn:microsoft.com/office/officeart/2005/8/layout/hList2"/>
    <dgm:cxn modelId="{D1336E9B-699D-47A9-BDB9-2CF2AFC8A20A}" type="presParOf" srcId="{0F084D0F-AE3F-43D5-ACC2-3490115860EE}" destId="{CBB5D8EF-306B-49DB-BEB8-3F9A7251BD29}" srcOrd="0" destOrd="0" presId="urn:microsoft.com/office/officeart/2005/8/layout/hList2"/>
    <dgm:cxn modelId="{C53F36B4-43E8-4887-A260-9F66B058190E}" type="presParOf" srcId="{0F084D0F-AE3F-43D5-ACC2-3490115860EE}" destId="{80E67C76-682B-4C01-ACEA-5A0DD8A40F0C}" srcOrd="1" destOrd="0" presId="urn:microsoft.com/office/officeart/2005/8/layout/hList2"/>
    <dgm:cxn modelId="{18AB9DC9-1D26-40B0-A7F2-E59A3359974D}" type="presParOf" srcId="{0F084D0F-AE3F-43D5-ACC2-3490115860EE}" destId="{14DFCB30-41EE-4F20-9450-9F2A4AA0CBE4}"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3EBFF2-7892-46ED-BDCB-7BF4DDA7AC1F}" type="doc">
      <dgm:prSet loTypeId="urn:microsoft.com/office/officeart/2005/8/layout/cycle8" loCatId="cycle" qsTypeId="urn:microsoft.com/office/officeart/2005/8/quickstyle/3d1" qsCatId="3D" csTypeId="urn:microsoft.com/office/officeart/2005/8/colors/colorful4" csCatId="colorful" phldr="1"/>
      <dgm:spPr>
        <a:scene3d>
          <a:camera prst="orthographicFront">
            <a:rot lat="0" lon="0" rev="0"/>
          </a:camera>
          <a:lightRig rig="glow" dir="t">
            <a:rot lat="0" lon="0" rev="4800000"/>
          </a:lightRig>
        </a:scene3d>
      </dgm:spPr>
      <dgm:t>
        <a:bodyPr/>
        <a:lstStyle/>
        <a:p>
          <a:endParaRPr lang="en-IN"/>
        </a:p>
      </dgm:t>
    </dgm:pt>
    <dgm:pt modelId="{7983ACEF-A6DC-4282-A2CC-50D844EDDDB5}">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latin typeface="Cambria" panose="02040503050406030204" pitchFamily="18" charset="0"/>
              <a:ea typeface="Cambria" panose="02040503050406030204" pitchFamily="18" charset="0"/>
              <a:cs typeface="Calibri" panose="020F0502020204030204" pitchFamily="34" charset="0"/>
            </a:rPr>
            <a:t>ISOTONIC EXERCISES</a:t>
          </a:r>
          <a:endParaRPr lang="en-IN" b="1" dirty="0">
            <a:latin typeface="Cambria" panose="02040503050406030204" pitchFamily="18" charset="0"/>
            <a:ea typeface="Cambria" panose="02040503050406030204" pitchFamily="18" charset="0"/>
            <a:cs typeface="Calibri" panose="020F0502020204030204" pitchFamily="34" charset="0"/>
          </a:endParaRPr>
        </a:p>
      </dgm:t>
    </dgm:pt>
    <dgm:pt modelId="{6D0F9C9D-8994-4B57-A43B-6DBF93E22D13}" type="parTrans" cxnId="{B9D46B4C-55CA-4DCC-8B8B-4C7AFE0AFAD1}">
      <dgm:prSet/>
      <dgm:spPr/>
      <dgm:t>
        <a:bodyPr/>
        <a:lstStyle/>
        <a:p>
          <a:endParaRPr lang="en-IN"/>
        </a:p>
      </dgm:t>
    </dgm:pt>
    <dgm:pt modelId="{EAC7329C-60B4-40FA-9FE0-B6F7167A2135}" type="sibTrans" cxnId="{B9D46B4C-55CA-4DCC-8B8B-4C7AFE0AFAD1}">
      <dgm:prSet/>
      <dgm:spPr/>
      <dgm:t>
        <a:bodyPr/>
        <a:lstStyle/>
        <a:p>
          <a:endParaRPr lang="en-IN"/>
        </a:p>
      </dgm:t>
    </dgm:pt>
    <dgm:pt modelId="{2939F922-872D-4977-AF2B-E1D6C92747DB}">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latin typeface="Cambria" panose="02040503050406030204" pitchFamily="18" charset="0"/>
              <a:ea typeface="Cambria" panose="02040503050406030204" pitchFamily="18" charset="0"/>
              <a:cs typeface="Calibri" panose="020F0502020204030204" pitchFamily="34" charset="0"/>
            </a:rPr>
            <a:t>ISOKINETIC EXERCISES</a:t>
          </a:r>
          <a:endParaRPr lang="en-IN" b="1" dirty="0">
            <a:latin typeface="Cambria" panose="02040503050406030204" pitchFamily="18" charset="0"/>
            <a:ea typeface="Cambria" panose="02040503050406030204" pitchFamily="18" charset="0"/>
            <a:cs typeface="Calibri" panose="020F0502020204030204" pitchFamily="34" charset="0"/>
          </a:endParaRPr>
        </a:p>
      </dgm:t>
    </dgm:pt>
    <dgm:pt modelId="{B987122C-8025-47AB-8B21-5340B3817E28}" type="parTrans" cxnId="{9FDFCE77-101E-4BFB-A8AD-3DB338D0634F}">
      <dgm:prSet/>
      <dgm:spPr/>
      <dgm:t>
        <a:bodyPr/>
        <a:lstStyle/>
        <a:p>
          <a:endParaRPr lang="en-IN"/>
        </a:p>
      </dgm:t>
    </dgm:pt>
    <dgm:pt modelId="{9170D9AF-BF1F-421A-9451-F2B9808CC3B5}" type="sibTrans" cxnId="{9FDFCE77-101E-4BFB-A8AD-3DB338D0634F}">
      <dgm:prSet/>
      <dgm:spPr/>
      <dgm:t>
        <a:bodyPr/>
        <a:lstStyle/>
        <a:p>
          <a:endParaRPr lang="en-IN"/>
        </a:p>
      </dgm:t>
    </dgm:pt>
    <dgm:pt modelId="{28FE2A09-67DC-4E01-9F85-8D520B05A6F4}">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latin typeface="Cambria" panose="02040503050406030204" pitchFamily="18" charset="0"/>
              <a:ea typeface="Cambria" panose="02040503050406030204" pitchFamily="18" charset="0"/>
              <a:cs typeface="Calibri" panose="020F0502020204030204" pitchFamily="34" charset="0"/>
            </a:rPr>
            <a:t>ISOMETRIC EXERCISES</a:t>
          </a:r>
          <a:endParaRPr lang="en-IN" b="1" dirty="0">
            <a:latin typeface="Cambria" panose="02040503050406030204" pitchFamily="18" charset="0"/>
            <a:ea typeface="Cambria" panose="02040503050406030204" pitchFamily="18" charset="0"/>
            <a:cs typeface="Calibri" panose="020F0502020204030204" pitchFamily="34" charset="0"/>
          </a:endParaRPr>
        </a:p>
      </dgm:t>
    </dgm:pt>
    <dgm:pt modelId="{1AADBC5F-3A75-40F8-B6D5-C4FEB33C6136}" type="parTrans" cxnId="{85ED64C1-DB45-46FE-8D55-76071264881B}">
      <dgm:prSet/>
      <dgm:spPr/>
      <dgm:t>
        <a:bodyPr/>
        <a:lstStyle/>
        <a:p>
          <a:endParaRPr lang="en-IN"/>
        </a:p>
      </dgm:t>
    </dgm:pt>
    <dgm:pt modelId="{049ACAB3-41C9-49C4-8D9D-D12365E3A875}" type="sibTrans" cxnId="{85ED64C1-DB45-46FE-8D55-76071264881B}">
      <dgm:prSet/>
      <dgm:spPr/>
      <dgm:t>
        <a:bodyPr/>
        <a:lstStyle/>
        <a:p>
          <a:endParaRPr lang="en-IN"/>
        </a:p>
      </dgm:t>
    </dgm:pt>
    <dgm:pt modelId="{6FAD54A9-A29A-4F48-920D-A916DD5D83D6}" type="pres">
      <dgm:prSet presAssocID="{203EBFF2-7892-46ED-BDCB-7BF4DDA7AC1F}" presName="compositeShape" presStyleCnt="0">
        <dgm:presLayoutVars>
          <dgm:chMax val="7"/>
          <dgm:dir/>
          <dgm:resizeHandles val="exact"/>
        </dgm:presLayoutVars>
      </dgm:prSet>
      <dgm:spPr/>
    </dgm:pt>
    <dgm:pt modelId="{CC1092C0-1586-4E24-AE59-6C0967100E7E}" type="pres">
      <dgm:prSet presAssocID="{203EBFF2-7892-46ED-BDCB-7BF4DDA7AC1F}" presName="wedge1" presStyleLbl="node1" presStyleIdx="0" presStyleCnt="3"/>
      <dgm:spPr/>
    </dgm:pt>
    <dgm:pt modelId="{B06A139C-D4D0-421D-8885-1AC53484F81C}" type="pres">
      <dgm:prSet presAssocID="{203EBFF2-7892-46ED-BDCB-7BF4DDA7AC1F}" presName="dummy1a"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AFA38325-31F8-43D7-86A0-77FDF5C35D47}" type="pres">
      <dgm:prSet presAssocID="{203EBFF2-7892-46ED-BDCB-7BF4DDA7AC1F}" presName="dummy1b"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78123BBA-FC51-4C43-AC19-F895EEC5E40E}" type="pres">
      <dgm:prSet presAssocID="{203EBFF2-7892-46ED-BDCB-7BF4DDA7AC1F}" presName="wedge1Tx" presStyleLbl="node1" presStyleIdx="0" presStyleCnt="3">
        <dgm:presLayoutVars>
          <dgm:chMax val="0"/>
          <dgm:chPref val="0"/>
          <dgm:bulletEnabled val="1"/>
        </dgm:presLayoutVars>
      </dgm:prSet>
      <dgm:spPr/>
    </dgm:pt>
    <dgm:pt modelId="{C548BD57-538D-4610-9A59-793C4AA64A86}" type="pres">
      <dgm:prSet presAssocID="{203EBFF2-7892-46ED-BDCB-7BF4DDA7AC1F}" presName="wedge2" presStyleLbl="node1" presStyleIdx="1" presStyleCnt="3"/>
      <dgm:spPr/>
    </dgm:pt>
    <dgm:pt modelId="{BE299BDA-981E-4957-B4B7-4E56857413D4}" type="pres">
      <dgm:prSet presAssocID="{203EBFF2-7892-46ED-BDCB-7BF4DDA7AC1F}" presName="dummy2a"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7B424CA2-5476-4CD1-AC37-A1D309F20AD5}" type="pres">
      <dgm:prSet presAssocID="{203EBFF2-7892-46ED-BDCB-7BF4DDA7AC1F}" presName="dummy2b"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DCC65017-63C2-4F62-B7AB-89FBFC233BC1}" type="pres">
      <dgm:prSet presAssocID="{203EBFF2-7892-46ED-BDCB-7BF4DDA7AC1F}" presName="wedge2Tx" presStyleLbl="node1" presStyleIdx="1" presStyleCnt="3">
        <dgm:presLayoutVars>
          <dgm:chMax val="0"/>
          <dgm:chPref val="0"/>
          <dgm:bulletEnabled val="1"/>
        </dgm:presLayoutVars>
      </dgm:prSet>
      <dgm:spPr/>
    </dgm:pt>
    <dgm:pt modelId="{95799BEF-AD44-476E-8593-C789FFF0657D}" type="pres">
      <dgm:prSet presAssocID="{203EBFF2-7892-46ED-BDCB-7BF4DDA7AC1F}" presName="wedge3" presStyleLbl="node1" presStyleIdx="2" presStyleCnt="3"/>
      <dgm:spPr/>
    </dgm:pt>
    <dgm:pt modelId="{DF7CF76B-BF06-4AA8-B9C8-53C0A133C442}" type="pres">
      <dgm:prSet presAssocID="{203EBFF2-7892-46ED-BDCB-7BF4DDA7AC1F}" presName="dummy3a"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EBC837DE-EB56-48D7-BF31-2D2A64A3CA04}" type="pres">
      <dgm:prSet presAssocID="{203EBFF2-7892-46ED-BDCB-7BF4DDA7AC1F}" presName="dummy3b"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9548428F-0599-4BE7-8126-2DEF3BA957E7}" type="pres">
      <dgm:prSet presAssocID="{203EBFF2-7892-46ED-BDCB-7BF4DDA7AC1F}" presName="wedge3Tx" presStyleLbl="node1" presStyleIdx="2" presStyleCnt="3">
        <dgm:presLayoutVars>
          <dgm:chMax val="0"/>
          <dgm:chPref val="0"/>
          <dgm:bulletEnabled val="1"/>
        </dgm:presLayoutVars>
      </dgm:prSet>
      <dgm:spPr/>
    </dgm:pt>
    <dgm:pt modelId="{BBB01A68-D9E6-4362-B301-074C1204554A}" type="pres">
      <dgm:prSet presAssocID="{EAC7329C-60B4-40FA-9FE0-B6F7167A2135}" presName="arrowWedge1" presStyleLbl="fgSibTrans2D1" presStyleIdx="0" presStyleCnt="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27000" prstMaterial="matte">
          <a:bevelT w="127000" h="63500"/>
        </a:sp3d>
      </dgm:spPr>
    </dgm:pt>
    <dgm:pt modelId="{56510694-8D70-48FD-A595-CC75D22794EF}" type="pres">
      <dgm:prSet presAssocID="{9170D9AF-BF1F-421A-9451-F2B9808CC3B5}" presName="arrowWedge2" presStyleLbl="fgSibTrans2D1" presStyleIdx="1" presStyleCnt="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27000" prstMaterial="matte">
          <a:bevelT w="127000" h="63500"/>
        </a:sp3d>
      </dgm:spPr>
    </dgm:pt>
    <dgm:pt modelId="{83C59B31-CB63-45E4-AF74-4608B077ED86}" type="pres">
      <dgm:prSet presAssocID="{049ACAB3-41C9-49C4-8D9D-D12365E3A875}" presName="arrowWedge3" presStyleLbl="fgSibTrans2D1" presStyleIdx="2" presStyleCnt="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27000" prstMaterial="matte">
          <a:bevelT w="127000" h="63500"/>
        </a:sp3d>
      </dgm:spPr>
    </dgm:pt>
  </dgm:ptLst>
  <dgm:cxnLst>
    <dgm:cxn modelId="{B07BD104-AC3F-420D-9B66-3A47BF65AE13}" type="presOf" srcId="{7983ACEF-A6DC-4282-A2CC-50D844EDDDB5}" destId="{78123BBA-FC51-4C43-AC19-F895EEC5E40E}" srcOrd="1" destOrd="0" presId="urn:microsoft.com/office/officeart/2005/8/layout/cycle8"/>
    <dgm:cxn modelId="{B9D46B4C-55CA-4DCC-8B8B-4C7AFE0AFAD1}" srcId="{203EBFF2-7892-46ED-BDCB-7BF4DDA7AC1F}" destId="{7983ACEF-A6DC-4282-A2CC-50D844EDDDB5}" srcOrd="0" destOrd="0" parTransId="{6D0F9C9D-8994-4B57-A43B-6DBF93E22D13}" sibTransId="{EAC7329C-60B4-40FA-9FE0-B6F7167A2135}"/>
    <dgm:cxn modelId="{9DC6DC56-7430-4831-A0E3-933B075E5B1C}" type="presOf" srcId="{2939F922-872D-4977-AF2B-E1D6C92747DB}" destId="{DCC65017-63C2-4F62-B7AB-89FBFC233BC1}" srcOrd="1" destOrd="0" presId="urn:microsoft.com/office/officeart/2005/8/layout/cycle8"/>
    <dgm:cxn modelId="{9FDFCE77-101E-4BFB-A8AD-3DB338D0634F}" srcId="{203EBFF2-7892-46ED-BDCB-7BF4DDA7AC1F}" destId="{2939F922-872D-4977-AF2B-E1D6C92747DB}" srcOrd="1" destOrd="0" parTransId="{B987122C-8025-47AB-8B21-5340B3817E28}" sibTransId="{9170D9AF-BF1F-421A-9451-F2B9808CC3B5}"/>
    <dgm:cxn modelId="{4EC9BE58-DEAA-4436-B282-F5CD5CB2B837}" type="presOf" srcId="{2939F922-872D-4977-AF2B-E1D6C92747DB}" destId="{C548BD57-538D-4610-9A59-793C4AA64A86}" srcOrd="0" destOrd="0" presId="urn:microsoft.com/office/officeart/2005/8/layout/cycle8"/>
    <dgm:cxn modelId="{1CE69D9F-9516-4A7F-B980-6FAF65405486}" type="presOf" srcId="{28FE2A09-67DC-4E01-9F85-8D520B05A6F4}" destId="{9548428F-0599-4BE7-8126-2DEF3BA957E7}" srcOrd="1" destOrd="0" presId="urn:microsoft.com/office/officeart/2005/8/layout/cycle8"/>
    <dgm:cxn modelId="{CBB761C1-BD12-49C4-A93C-98796A742086}" type="presOf" srcId="{7983ACEF-A6DC-4282-A2CC-50D844EDDDB5}" destId="{CC1092C0-1586-4E24-AE59-6C0967100E7E}" srcOrd="0" destOrd="0" presId="urn:microsoft.com/office/officeart/2005/8/layout/cycle8"/>
    <dgm:cxn modelId="{85ED64C1-DB45-46FE-8D55-76071264881B}" srcId="{203EBFF2-7892-46ED-BDCB-7BF4DDA7AC1F}" destId="{28FE2A09-67DC-4E01-9F85-8D520B05A6F4}" srcOrd="2" destOrd="0" parTransId="{1AADBC5F-3A75-40F8-B6D5-C4FEB33C6136}" sibTransId="{049ACAB3-41C9-49C4-8D9D-D12365E3A875}"/>
    <dgm:cxn modelId="{3F9833CC-DB8B-4F42-B72D-17AC64968ED6}" type="presOf" srcId="{28FE2A09-67DC-4E01-9F85-8D520B05A6F4}" destId="{95799BEF-AD44-476E-8593-C789FFF0657D}" srcOrd="0" destOrd="0" presId="urn:microsoft.com/office/officeart/2005/8/layout/cycle8"/>
    <dgm:cxn modelId="{85C29CD8-C8B5-465D-9ADA-21848D8E3035}" type="presOf" srcId="{203EBFF2-7892-46ED-BDCB-7BF4DDA7AC1F}" destId="{6FAD54A9-A29A-4F48-920D-A916DD5D83D6}" srcOrd="0" destOrd="0" presId="urn:microsoft.com/office/officeart/2005/8/layout/cycle8"/>
    <dgm:cxn modelId="{62DC8338-7F9B-44F4-8AD7-6727DD7C7E33}" type="presParOf" srcId="{6FAD54A9-A29A-4F48-920D-A916DD5D83D6}" destId="{CC1092C0-1586-4E24-AE59-6C0967100E7E}" srcOrd="0" destOrd="0" presId="urn:microsoft.com/office/officeart/2005/8/layout/cycle8"/>
    <dgm:cxn modelId="{365E128D-7C6B-4926-B11D-EC7194D5A579}" type="presParOf" srcId="{6FAD54A9-A29A-4F48-920D-A916DD5D83D6}" destId="{B06A139C-D4D0-421D-8885-1AC53484F81C}" srcOrd="1" destOrd="0" presId="urn:microsoft.com/office/officeart/2005/8/layout/cycle8"/>
    <dgm:cxn modelId="{2E02EB4F-6AF0-4B12-8FAF-A27ACE9D2699}" type="presParOf" srcId="{6FAD54A9-A29A-4F48-920D-A916DD5D83D6}" destId="{AFA38325-31F8-43D7-86A0-77FDF5C35D47}" srcOrd="2" destOrd="0" presId="urn:microsoft.com/office/officeart/2005/8/layout/cycle8"/>
    <dgm:cxn modelId="{3BA49048-92BF-4412-8F49-5BC987A4FD19}" type="presParOf" srcId="{6FAD54A9-A29A-4F48-920D-A916DD5D83D6}" destId="{78123BBA-FC51-4C43-AC19-F895EEC5E40E}" srcOrd="3" destOrd="0" presId="urn:microsoft.com/office/officeart/2005/8/layout/cycle8"/>
    <dgm:cxn modelId="{AAAE3AA5-ECA5-4C6F-9FF9-1290CBA7654D}" type="presParOf" srcId="{6FAD54A9-A29A-4F48-920D-A916DD5D83D6}" destId="{C548BD57-538D-4610-9A59-793C4AA64A86}" srcOrd="4" destOrd="0" presId="urn:microsoft.com/office/officeart/2005/8/layout/cycle8"/>
    <dgm:cxn modelId="{046877C8-43EA-47EE-8256-373AC410C3D2}" type="presParOf" srcId="{6FAD54A9-A29A-4F48-920D-A916DD5D83D6}" destId="{BE299BDA-981E-4957-B4B7-4E56857413D4}" srcOrd="5" destOrd="0" presId="urn:microsoft.com/office/officeart/2005/8/layout/cycle8"/>
    <dgm:cxn modelId="{113E04BD-9AC1-481B-B7AD-0A08215EA744}" type="presParOf" srcId="{6FAD54A9-A29A-4F48-920D-A916DD5D83D6}" destId="{7B424CA2-5476-4CD1-AC37-A1D309F20AD5}" srcOrd="6" destOrd="0" presId="urn:microsoft.com/office/officeart/2005/8/layout/cycle8"/>
    <dgm:cxn modelId="{AAD550F0-F75F-497F-9495-82EA1F60B105}" type="presParOf" srcId="{6FAD54A9-A29A-4F48-920D-A916DD5D83D6}" destId="{DCC65017-63C2-4F62-B7AB-89FBFC233BC1}" srcOrd="7" destOrd="0" presId="urn:microsoft.com/office/officeart/2005/8/layout/cycle8"/>
    <dgm:cxn modelId="{B382C392-3572-477B-B40F-E324129E5805}" type="presParOf" srcId="{6FAD54A9-A29A-4F48-920D-A916DD5D83D6}" destId="{95799BEF-AD44-476E-8593-C789FFF0657D}" srcOrd="8" destOrd="0" presId="urn:microsoft.com/office/officeart/2005/8/layout/cycle8"/>
    <dgm:cxn modelId="{38148B15-B1D0-4131-B50A-551B1A42F6AA}" type="presParOf" srcId="{6FAD54A9-A29A-4F48-920D-A916DD5D83D6}" destId="{DF7CF76B-BF06-4AA8-B9C8-53C0A133C442}" srcOrd="9" destOrd="0" presId="urn:microsoft.com/office/officeart/2005/8/layout/cycle8"/>
    <dgm:cxn modelId="{8F03C5B6-ABCE-43C0-A95F-3E2E82AB6EEB}" type="presParOf" srcId="{6FAD54A9-A29A-4F48-920D-A916DD5D83D6}" destId="{EBC837DE-EB56-48D7-BF31-2D2A64A3CA04}" srcOrd="10" destOrd="0" presId="urn:microsoft.com/office/officeart/2005/8/layout/cycle8"/>
    <dgm:cxn modelId="{B89C37F0-C465-46F9-979D-45D363FE062C}" type="presParOf" srcId="{6FAD54A9-A29A-4F48-920D-A916DD5D83D6}" destId="{9548428F-0599-4BE7-8126-2DEF3BA957E7}" srcOrd="11" destOrd="0" presId="urn:microsoft.com/office/officeart/2005/8/layout/cycle8"/>
    <dgm:cxn modelId="{775F333A-CC46-42F4-8794-49680B7E985E}" type="presParOf" srcId="{6FAD54A9-A29A-4F48-920D-A916DD5D83D6}" destId="{BBB01A68-D9E6-4362-B301-074C1204554A}" srcOrd="12" destOrd="0" presId="urn:microsoft.com/office/officeart/2005/8/layout/cycle8"/>
    <dgm:cxn modelId="{8AA06C6E-1197-4ECF-8AE7-853867611A36}" type="presParOf" srcId="{6FAD54A9-A29A-4F48-920D-A916DD5D83D6}" destId="{56510694-8D70-48FD-A595-CC75D22794EF}" srcOrd="13" destOrd="0" presId="urn:microsoft.com/office/officeart/2005/8/layout/cycle8"/>
    <dgm:cxn modelId="{D53350A1-6170-48BA-8AB6-D2F942FFF3B5}" type="presParOf" srcId="{6FAD54A9-A29A-4F48-920D-A916DD5D83D6}" destId="{83C59B31-CB63-45E4-AF74-4608B077ED86}"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7CF988-FA6C-48B6-8C68-F979B1B0D774}" type="doc">
      <dgm:prSet loTypeId="urn:microsoft.com/office/officeart/2005/8/layout/arrow6" loCatId="process" qsTypeId="urn:microsoft.com/office/officeart/2005/8/quickstyle/3d4" qsCatId="3D" csTypeId="urn:microsoft.com/office/officeart/2005/8/colors/accent1_2" csCatId="accent1" phldr="1"/>
      <dgm:spPr>
        <a:scene3d>
          <a:camera prst="orthographicFront">
            <a:rot lat="0" lon="0" rev="0"/>
          </a:camera>
          <a:lightRig rig="glow" dir="t">
            <a:rot lat="0" lon="0" rev="4800000"/>
          </a:lightRig>
        </a:scene3d>
      </dgm:spPr>
      <dgm:t>
        <a:bodyPr/>
        <a:lstStyle/>
        <a:p>
          <a:endParaRPr lang="en-IN"/>
        </a:p>
      </dgm:t>
    </dgm:pt>
    <dgm:pt modelId="{FB934CCC-6CBB-492A-B925-CDF4370A416D}">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b="1" dirty="0">
              <a:latin typeface="Calibri" panose="020F0502020204030204" pitchFamily="34" charset="0"/>
              <a:cs typeface="Calibri" panose="020F0502020204030204" pitchFamily="34" charset="0"/>
            </a:rPr>
            <a:t>Short Term</a:t>
          </a:r>
          <a:endParaRPr lang="en-IN" dirty="0"/>
        </a:p>
      </dgm:t>
    </dgm:pt>
    <dgm:pt modelId="{22D8A2BE-3410-4AD8-B55F-5E600423B0D9}" type="parTrans" cxnId="{71247847-6B8A-4EAD-9D26-4F4D40098C3E}">
      <dgm:prSet/>
      <dgm:spPr/>
      <dgm:t>
        <a:bodyPr/>
        <a:lstStyle/>
        <a:p>
          <a:endParaRPr lang="en-IN"/>
        </a:p>
      </dgm:t>
    </dgm:pt>
    <dgm:pt modelId="{A72EFF7A-1A77-47AF-875A-7FAF75B68045}" type="sibTrans" cxnId="{71247847-6B8A-4EAD-9D26-4F4D40098C3E}">
      <dgm:prSet/>
      <dgm:spPr/>
      <dgm:t>
        <a:bodyPr/>
        <a:lstStyle/>
        <a:p>
          <a:endParaRPr lang="en-IN"/>
        </a:p>
      </dgm:t>
    </dgm:pt>
    <dgm:pt modelId="{F65E2863-35B5-4780-AB6C-0B4634B5DCF9}">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b="1">
              <a:latin typeface="Calibri" panose="020F0502020204030204" pitchFamily="34" charset="0"/>
              <a:cs typeface="Calibri" panose="020F0502020204030204" pitchFamily="34" charset="0"/>
            </a:rPr>
            <a:t>Long Term </a:t>
          </a:r>
          <a:endParaRPr lang="en-IN" dirty="0"/>
        </a:p>
      </dgm:t>
    </dgm:pt>
    <dgm:pt modelId="{F8BCBB39-F5EA-41B5-95D2-49D7AA5F8901}" type="parTrans" cxnId="{4A83CF64-8232-4DA5-81CA-A7501977244A}">
      <dgm:prSet/>
      <dgm:spPr/>
      <dgm:t>
        <a:bodyPr/>
        <a:lstStyle/>
        <a:p>
          <a:endParaRPr lang="en-IN"/>
        </a:p>
      </dgm:t>
    </dgm:pt>
    <dgm:pt modelId="{9A3D8946-B3C6-4574-A68F-E0B792137D9E}" type="sibTrans" cxnId="{4A83CF64-8232-4DA5-81CA-A7501977244A}">
      <dgm:prSet/>
      <dgm:spPr/>
      <dgm:t>
        <a:bodyPr/>
        <a:lstStyle/>
        <a:p>
          <a:endParaRPr lang="en-IN"/>
        </a:p>
      </dgm:t>
    </dgm:pt>
    <dgm:pt modelId="{BB3C8194-87E7-477D-8BB8-923C39A636C4}" type="pres">
      <dgm:prSet presAssocID="{E27CF988-FA6C-48B6-8C68-F979B1B0D774}" presName="compositeShape" presStyleCnt="0">
        <dgm:presLayoutVars>
          <dgm:chMax val="2"/>
          <dgm:dir/>
          <dgm:resizeHandles val="exact"/>
        </dgm:presLayoutVars>
      </dgm:prSet>
      <dgm:spPr/>
    </dgm:pt>
    <dgm:pt modelId="{7E5F1EEA-9B36-4C6C-BF47-2BA123FF3AB3}" type="pres">
      <dgm:prSet presAssocID="{E27CF988-FA6C-48B6-8C68-F979B1B0D774}" presName="ribbon" presStyleLbl="node1" presStyleIdx="0" presStyleCn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D384BF2A-087A-43E6-8A79-AAF3CF96C6CC}" type="pres">
      <dgm:prSet presAssocID="{E27CF988-FA6C-48B6-8C68-F979B1B0D774}" presName="leftArrowText" presStyleLbl="node1" presStyleIdx="0" presStyleCnt="1">
        <dgm:presLayoutVars>
          <dgm:chMax val="0"/>
          <dgm:bulletEnabled val="1"/>
        </dgm:presLayoutVars>
      </dgm:prSet>
      <dgm:spPr/>
    </dgm:pt>
    <dgm:pt modelId="{2B86B1C5-3F5F-454F-9615-C619D76C0F5B}" type="pres">
      <dgm:prSet presAssocID="{E27CF988-FA6C-48B6-8C68-F979B1B0D774}" presName="rightArrowText" presStyleLbl="node1" presStyleIdx="0" presStyleCnt="1">
        <dgm:presLayoutVars>
          <dgm:chMax val="0"/>
          <dgm:bulletEnabled val="1"/>
        </dgm:presLayoutVars>
      </dgm:prSet>
      <dgm:spPr/>
    </dgm:pt>
  </dgm:ptLst>
  <dgm:cxnLst>
    <dgm:cxn modelId="{CE48DE41-6962-4580-A037-8303648152D4}" type="presOf" srcId="{F65E2863-35B5-4780-AB6C-0B4634B5DCF9}" destId="{2B86B1C5-3F5F-454F-9615-C619D76C0F5B}" srcOrd="0" destOrd="0" presId="urn:microsoft.com/office/officeart/2005/8/layout/arrow6"/>
    <dgm:cxn modelId="{4A83CF64-8232-4DA5-81CA-A7501977244A}" srcId="{E27CF988-FA6C-48B6-8C68-F979B1B0D774}" destId="{F65E2863-35B5-4780-AB6C-0B4634B5DCF9}" srcOrd="1" destOrd="0" parTransId="{F8BCBB39-F5EA-41B5-95D2-49D7AA5F8901}" sibTransId="{9A3D8946-B3C6-4574-A68F-E0B792137D9E}"/>
    <dgm:cxn modelId="{71247847-6B8A-4EAD-9D26-4F4D40098C3E}" srcId="{E27CF988-FA6C-48B6-8C68-F979B1B0D774}" destId="{FB934CCC-6CBB-492A-B925-CDF4370A416D}" srcOrd="0" destOrd="0" parTransId="{22D8A2BE-3410-4AD8-B55F-5E600423B0D9}" sibTransId="{A72EFF7A-1A77-47AF-875A-7FAF75B68045}"/>
    <dgm:cxn modelId="{598FDEA8-4EC3-412C-976A-9667AF53498D}" type="presOf" srcId="{FB934CCC-6CBB-492A-B925-CDF4370A416D}" destId="{D384BF2A-087A-43E6-8A79-AAF3CF96C6CC}" srcOrd="0" destOrd="0" presId="urn:microsoft.com/office/officeart/2005/8/layout/arrow6"/>
    <dgm:cxn modelId="{45EC7CB2-DF09-45C8-BEB0-15907C1CC5AA}" type="presOf" srcId="{E27CF988-FA6C-48B6-8C68-F979B1B0D774}" destId="{BB3C8194-87E7-477D-8BB8-923C39A636C4}" srcOrd="0" destOrd="0" presId="urn:microsoft.com/office/officeart/2005/8/layout/arrow6"/>
    <dgm:cxn modelId="{FFD50A8D-E7B0-4A4E-A91E-D1139378EA84}" type="presParOf" srcId="{BB3C8194-87E7-477D-8BB8-923C39A636C4}" destId="{7E5F1EEA-9B36-4C6C-BF47-2BA123FF3AB3}" srcOrd="0" destOrd="0" presId="urn:microsoft.com/office/officeart/2005/8/layout/arrow6"/>
    <dgm:cxn modelId="{EA4E460E-DA3F-4DAC-B7B8-53E36E6AAE89}" type="presParOf" srcId="{BB3C8194-87E7-477D-8BB8-923C39A636C4}" destId="{D384BF2A-087A-43E6-8A79-AAF3CF96C6CC}" srcOrd="1" destOrd="0" presId="urn:microsoft.com/office/officeart/2005/8/layout/arrow6"/>
    <dgm:cxn modelId="{4C27A747-EA53-4025-9B31-780063193127}" type="presParOf" srcId="{BB3C8194-87E7-477D-8BB8-923C39A636C4}" destId="{2B86B1C5-3F5F-454F-9615-C619D76C0F5B}"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23AC1D-35C3-4858-884A-ED3139013178}" type="doc">
      <dgm:prSet loTypeId="urn:microsoft.com/office/officeart/2005/8/layout/hierarchy3" loCatId="list" qsTypeId="urn:microsoft.com/office/officeart/2005/8/quickstyle/3d3" qsCatId="3D" csTypeId="urn:microsoft.com/office/officeart/2005/8/colors/colorful4" csCatId="colorful" phldr="1"/>
      <dgm:spPr/>
      <dgm:t>
        <a:bodyPr/>
        <a:lstStyle/>
        <a:p>
          <a:endParaRPr lang="en-IN"/>
        </a:p>
      </dgm:t>
    </dgm:pt>
    <dgm:pt modelId="{1C75EB6B-1635-4154-A685-2704C1B3363D}">
      <dgm:prSet phldrT="[Text]"/>
      <dgm:spPr/>
      <dgm:t>
        <a:bodyPr/>
        <a:lstStyle/>
        <a:p>
          <a:r>
            <a:rPr lang="en-US" b="1" dirty="0">
              <a:latin typeface="Cambria" panose="02040503050406030204" pitchFamily="18" charset="0"/>
              <a:ea typeface="Cambria" panose="02040503050406030204" pitchFamily="18" charset="0"/>
              <a:cs typeface="Calibri" panose="020F0502020204030204" pitchFamily="34" charset="0"/>
            </a:rPr>
            <a:t>AEROBIC</a:t>
          </a:r>
          <a:endParaRPr lang="en-IN" b="1" dirty="0">
            <a:latin typeface="Cambria" panose="02040503050406030204" pitchFamily="18" charset="0"/>
            <a:ea typeface="Cambria" panose="02040503050406030204" pitchFamily="18" charset="0"/>
            <a:cs typeface="Calibri" panose="020F0502020204030204" pitchFamily="34" charset="0"/>
          </a:endParaRPr>
        </a:p>
      </dgm:t>
    </dgm:pt>
    <dgm:pt modelId="{59CB87D8-C744-439C-B25B-9CDCDE7F8761}" type="parTrans" cxnId="{AD00B3E0-B129-40A0-B09A-82270AA61F0D}">
      <dgm:prSet/>
      <dgm:spPr/>
      <dgm:t>
        <a:bodyPr/>
        <a:lstStyle/>
        <a:p>
          <a:endParaRPr lang="en-IN"/>
        </a:p>
      </dgm:t>
    </dgm:pt>
    <dgm:pt modelId="{1304F8F5-0FCD-428B-B8A5-9E62966B891B}" type="sibTrans" cxnId="{AD00B3E0-B129-40A0-B09A-82270AA61F0D}">
      <dgm:prSet/>
      <dgm:spPr/>
      <dgm:t>
        <a:bodyPr/>
        <a:lstStyle/>
        <a:p>
          <a:endParaRPr lang="en-IN"/>
        </a:p>
      </dgm:t>
    </dgm:pt>
    <dgm:pt modelId="{5002A7B8-EC89-4E42-8695-426A6E0F14D1}">
      <dgm:prSet phldrT="[Text]"/>
      <dgm:spPr/>
      <dgm:t>
        <a:bodyPr/>
        <a:lstStyle/>
        <a:p>
          <a:r>
            <a:rPr lang="en-US" b="1" dirty="0">
              <a:latin typeface="Cambria" panose="02040503050406030204" pitchFamily="18" charset="0"/>
              <a:ea typeface="Cambria" panose="02040503050406030204" pitchFamily="18" charset="0"/>
              <a:cs typeface="Calibri" panose="020F0502020204030204" pitchFamily="34" charset="0"/>
            </a:rPr>
            <a:t>Presence of oxygen</a:t>
          </a:r>
          <a:endParaRPr lang="en-IN" b="1" dirty="0">
            <a:latin typeface="Cambria" panose="02040503050406030204" pitchFamily="18" charset="0"/>
            <a:ea typeface="Cambria" panose="02040503050406030204" pitchFamily="18" charset="0"/>
            <a:cs typeface="Calibri" panose="020F0502020204030204" pitchFamily="34" charset="0"/>
          </a:endParaRPr>
        </a:p>
      </dgm:t>
    </dgm:pt>
    <dgm:pt modelId="{2A850027-0E1B-4F47-97D6-7C57366F40E5}" type="parTrans" cxnId="{43F4AB79-3A6E-497E-8EE3-2B7FF0440627}">
      <dgm:prSet/>
      <dgm:spPr/>
      <dgm:t>
        <a:bodyPr/>
        <a:lstStyle/>
        <a:p>
          <a:endParaRPr lang="en-IN"/>
        </a:p>
      </dgm:t>
    </dgm:pt>
    <dgm:pt modelId="{D52E4671-E601-482E-93ED-8C3FA6E3C926}" type="sibTrans" cxnId="{43F4AB79-3A6E-497E-8EE3-2B7FF0440627}">
      <dgm:prSet/>
      <dgm:spPr/>
      <dgm:t>
        <a:bodyPr/>
        <a:lstStyle/>
        <a:p>
          <a:endParaRPr lang="en-IN"/>
        </a:p>
      </dgm:t>
    </dgm:pt>
    <dgm:pt modelId="{C7C16D9E-1E05-4AA9-BA0C-C6B34F5908E1}">
      <dgm:prSet phldrT="[Text]"/>
      <dgm:spPr/>
      <dgm:t>
        <a:bodyPr/>
        <a:lstStyle/>
        <a:p>
          <a:r>
            <a:rPr lang="en-US" b="1" dirty="0">
              <a:latin typeface="Cambria" panose="02040503050406030204" pitchFamily="18" charset="0"/>
              <a:ea typeface="Cambria" panose="02040503050406030204" pitchFamily="18" charset="0"/>
              <a:cs typeface="Calibri" panose="020F0502020204030204" pitchFamily="34" charset="0"/>
            </a:rPr>
            <a:t>Moderate intensity</a:t>
          </a:r>
          <a:endParaRPr lang="en-IN" b="1" dirty="0">
            <a:latin typeface="Cambria" panose="02040503050406030204" pitchFamily="18" charset="0"/>
            <a:ea typeface="Cambria" panose="02040503050406030204" pitchFamily="18" charset="0"/>
            <a:cs typeface="Calibri" panose="020F0502020204030204" pitchFamily="34" charset="0"/>
          </a:endParaRPr>
        </a:p>
      </dgm:t>
    </dgm:pt>
    <dgm:pt modelId="{70B6DA17-21F5-4208-824D-ACDD7EFF5FE1}" type="parTrans" cxnId="{C114ACBE-EBE4-4FC8-BA71-0561E212B511}">
      <dgm:prSet/>
      <dgm:spPr/>
      <dgm:t>
        <a:bodyPr/>
        <a:lstStyle/>
        <a:p>
          <a:endParaRPr lang="en-IN"/>
        </a:p>
      </dgm:t>
    </dgm:pt>
    <dgm:pt modelId="{E354ABF3-DE48-4259-A7C4-0031CFE4D9FF}" type="sibTrans" cxnId="{C114ACBE-EBE4-4FC8-BA71-0561E212B511}">
      <dgm:prSet/>
      <dgm:spPr/>
      <dgm:t>
        <a:bodyPr/>
        <a:lstStyle/>
        <a:p>
          <a:endParaRPr lang="en-IN"/>
        </a:p>
      </dgm:t>
    </dgm:pt>
    <dgm:pt modelId="{9C9C5801-8025-476F-BA61-8E2251A5A36A}">
      <dgm:prSet phldrT="[Text]"/>
      <dgm:spPr/>
      <dgm:t>
        <a:bodyPr/>
        <a:lstStyle/>
        <a:p>
          <a:r>
            <a:rPr lang="en-US" b="1" dirty="0">
              <a:latin typeface="Cambria" panose="02040503050406030204" pitchFamily="18" charset="0"/>
              <a:ea typeface="Cambria" panose="02040503050406030204" pitchFamily="18" charset="0"/>
              <a:cs typeface="Calibri" panose="020F0502020204030204" pitchFamily="34" charset="0"/>
            </a:rPr>
            <a:t>ANAEROBIC</a:t>
          </a:r>
          <a:endParaRPr lang="en-IN" b="1" dirty="0">
            <a:latin typeface="Cambria" panose="02040503050406030204" pitchFamily="18" charset="0"/>
            <a:ea typeface="Cambria" panose="02040503050406030204" pitchFamily="18" charset="0"/>
            <a:cs typeface="Calibri" panose="020F0502020204030204" pitchFamily="34" charset="0"/>
          </a:endParaRPr>
        </a:p>
      </dgm:t>
    </dgm:pt>
    <dgm:pt modelId="{9D7E0DA7-2853-4C72-A779-8867C8FBA830}" type="parTrans" cxnId="{850ECE7E-BBA0-4F02-9C42-5EF0A7FDF9BD}">
      <dgm:prSet/>
      <dgm:spPr/>
      <dgm:t>
        <a:bodyPr/>
        <a:lstStyle/>
        <a:p>
          <a:endParaRPr lang="en-IN"/>
        </a:p>
      </dgm:t>
    </dgm:pt>
    <dgm:pt modelId="{62B5CCBB-C367-4904-9BB0-E4DEB73B2FAE}" type="sibTrans" cxnId="{850ECE7E-BBA0-4F02-9C42-5EF0A7FDF9BD}">
      <dgm:prSet/>
      <dgm:spPr/>
      <dgm:t>
        <a:bodyPr/>
        <a:lstStyle/>
        <a:p>
          <a:endParaRPr lang="en-IN"/>
        </a:p>
      </dgm:t>
    </dgm:pt>
    <dgm:pt modelId="{3407821A-E128-43F2-8461-3458465D915C}">
      <dgm:prSet phldrT="[Text]"/>
      <dgm:spPr/>
      <dgm:t>
        <a:bodyPr/>
        <a:lstStyle/>
        <a:p>
          <a:r>
            <a:rPr lang="en-US" b="1" dirty="0">
              <a:latin typeface="Cambria" panose="02040503050406030204" pitchFamily="18" charset="0"/>
              <a:ea typeface="Cambria" panose="02040503050406030204" pitchFamily="18" charset="0"/>
              <a:cs typeface="Calibri" panose="020F0502020204030204" pitchFamily="34" charset="0"/>
            </a:rPr>
            <a:t>Absence of oxygen</a:t>
          </a:r>
          <a:endParaRPr lang="en-IN" b="1" dirty="0">
            <a:latin typeface="Cambria" panose="02040503050406030204" pitchFamily="18" charset="0"/>
            <a:ea typeface="Cambria" panose="02040503050406030204" pitchFamily="18" charset="0"/>
            <a:cs typeface="Calibri" panose="020F0502020204030204" pitchFamily="34" charset="0"/>
          </a:endParaRPr>
        </a:p>
      </dgm:t>
    </dgm:pt>
    <dgm:pt modelId="{F5B74D69-8A67-417D-93D3-CAC393D082AD}" type="parTrans" cxnId="{67B720AE-A34B-40CD-A107-E37625170E8B}">
      <dgm:prSet/>
      <dgm:spPr/>
      <dgm:t>
        <a:bodyPr/>
        <a:lstStyle/>
        <a:p>
          <a:endParaRPr lang="en-IN"/>
        </a:p>
      </dgm:t>
    </dgm:pt>
    <dgm:pt modelId="{82A81FCA-6049-4FC7-B60E-F5317D5632F5}" type="sibTrans" cxnId="{67B720AE-A34B-40CD-A107-E37625170E8B}">
      <dgm:prSet/>
      <dgm:spPr/>
      <dgm:t>
        <a:bodyPr/>
        <a:lstStyle/>
        <a:p>
          <a:endParaRPr lang="en-IN"/>
        </a:p>
      </dgm:t>
    </dgm:pt>
    <dgm:pt modelId="{1024AA6B-C2FA-4AF5-9D05-D2286259254C}">
      <dgm:prSet phldrT="[Text]"/>
      <dgm:spPr/>
      <dgm:t>
        <a:bodyPr/>
        <a:lstStyle/>
        <a:p>
          <a:r>
            <a:rPr lang="en-US" b="1" dirty="0">
              <a:latin typeface="Cambria" panose="02040503050406030204" pitchFamily="18" charset="0"/>
              <a:ea typeface="Cambria" panose="02040503050406030204" pitchFamily="18" charset="0"/>
              <a:cs typeface="Calibri" panose="020F0502020204030204" pitchFamily="34" charset="0"/>
            </a:rPr>
            <a:t>High intensity</a:t>
          </a:r>
          <a:endParaRPr lang="en-IN" b="1" dirty="0">
            <a:latin typeface="Cambria" panose="02040503050406030204" pitchFamily="18" charset="0"/>
            <a:ea typeface="Cambria" panose="02040503050406030204" pitchFamily="18" charset="0"/>
            <a:cs typeface="Calibri" panose="020F0502020204030204" pitchFamily="34" charset="0"/>
          </a:endParaRPr>
        </a:p>
      </dgm:t>
    </dgm:pt>
    <dgm:pt modelId="{657D5E6C-516B-4F98-B853-1FB210614B65}" type="parTrans" cxnId="{87994EA9-DE2C-42B2-8E6A-D6E32219C117}">
      <dgm:prSet/>
      <dgm:spPr/>
      <dgm:t>
        <a:bodyPr/>
        <a:lstStyle/>
        <a:p>
          <a:endParaRPr lang="en-IN"/>
        </a:p>
      </dgm:t>
    </dgm:pt>
    <dgm:pt modelId="{C508196B-9A77-4A6D-BE93-A79616FE6369}" type="sibTrans" cxnId="{87994EA9-DE2C-42B2-8E6A-D6E32219C117}">
      <dgm:prSet/>
      <dgm:spPr/>
      <dgm:t>
        <a:bodyPr/>
        <a:lstStyle/>
        <a:p>
          <a:endParaRPr lang="en-IN"/>
        </a:p>
      </dgm:t>
    </dgm:pt>
    <dgm:pt modelId="{CC2A5182-DE5E-44F0-9E80-3AC4A5A6ECCA}">
      <dgm:prSet phldrT="[Text]"/>
      <dgm:spPr/>
      <dgm:t>
        <a:bodyPr/>
        <a:lstStyle/>
        <a:p>
          <a:r>
            <a:rPr lang="en-US" b="1" dirty="0">
              <a:latin typeface="Cambria" panose="02040503050406030204" pitchFamily="18" charset="0"/>
              <a:ea typeface="Cambria" panose="02040503050406030204" pitchFamily="18" charset="0"/>
              <a:cs typeface="Calibri" panose="020F0502020204030204" pitchFamily="34" charset="0"/>
            </a:rPr>
            <a:t>Long duration</a:t>
          </a:r>
          <a:endParaRPr lang="en-IN" b="1" dirty="0">
            <a:latin typeface="Cambria" panose="02040503050406030204" pitchFamily="18" charset="0"/>
            <a:ea typeface="Cambria" panose="02040503050406030204" pitchFamily="18" charset="0"/>
            <a:cs typeface="Calibri" panose="020F0502020204030204" pitchFamily="34" charset="0"/>
          </a:endParaRPr>
        </a:p>
      </dgm:t>
    </dgm:pt>
    <dgm:pt modelId="{448AF8EA-9444-4EB4-ABE8-12F97668EBA1}" type="parTrans" cxnId="{F4D5B36B-EA3F-4909-881D-557C9E53110B}">
      <dgm:prSet/>
      <dgm:spPr/>
      <dgm:t>
        <a:bodyPr/>
        <a:lstStyle/>
        <a:p>
          <a:endParaRPr lang="en-IN"/>
        </a:p>
      </dgm:t>
    </dgm:pt>
    <dgm:pt modelId="{B9370445-0878-4653-AAF2-68DCE6F1C97F}" type="sibTrans" cxnId="{F4D5B36B-EA3F-4909-881D-557C9E53110B}">
      <dgm:prSet/>
      <dgm:spPr/>
      <dgm:t>
        <a:bodyPr/>
        <a:lstStyle/>
        <a:p>
          <a:endParaRPr lang="en-IN"/>
        </a:p>
      </dgm:t>
    </dgm:pt>
    <dgm:pt modelId="{3BAF7A5F-3DF7-48A6-A162-0CF00BB86D2D}">
      <dgm:prSet phldrT="[Text]"/>
      <dgm:spPr/>
      <dgm:t>
        <a:bodyPr/>
        <a:lstStyle/>
        <a:p>
          <a:r>
            <a:rPr lang="en-US" b="1" dirty="0">
              <a:latin typeface="Cambria" panose="02040503050406030204" pitchFamily="18" charset="0"/>
              <a:ea typeface="Cambria" panose="02040503050406030204" pitchFamily="18" charset="0"/>
              <a:cs typeface="Calibri" panose="020F0502020204030204" pitchFamily="34" charset="0"/>
            </a:rPr>
            <a:t>Short duration</a:t>
          </a:r>
          <a:endParaRPr lang="en-IN" b="1" dirty="0">
            <a:latin typeface="Cambria" panose="02040503050406030204" pitchFamily="18" charset="0"/>
            <a:ea typeface="Cambria" panose="02040503050406030204" pitchFamily="18" charset="0"/>
            <a:cs typeface="Calibri" panose="020F0502020204030204" pitchFamily="34" charset="0"/>
          </a:endParaRPr>
        </a:p>
      </dgm:t>
    </dgm:pt>
    <dgm:pt modelId="{0834FCEA-8A97-4A2A-ABF7-133E0113266D}" type="parTrans" cxnId="{4C6D3EF5-D3FA-49D4-84F2-56B2CE40A7C7}">
      <dgm:prSet/>
      <dgm:spPr/>
      <dgm:t>
        <a:bodyPr/>
        <a:lstStyle/>
        <a:p>
          <a:endParaRPr lang="en-IN"/>
        </a:p>
      </dgm:t>
    </dgm:pt>
    <dgm:pt modelId="{C8B1464E-ABD4-49AD-9A7B-506274ABAF63}" type="sibTrans" cxnId="{4C6D3EF5-D3FA-49D4-84F2-56B2CE40A7C7}">
      <dgm:prSet/>
      <dgm:spPr/>
      <dgm:t>
        <a:bodyPr/>
        <a:lstStyle/>
        <a:p>
          <a:endParaRPr lang="en-IN"/>
        </a:p>
      </dgm:t>
    </dgm:pt>
    <dgm:pt modelId="{1EB8A22E-E710-4980-A582-0302F8C4129E}">
      <dgm:prSet phldrT="[Text]"/>
      <dgm:spPr/>
      <dgm:t>
        <a:bodyPr/>
        <a:lstStyle/>
        <a:p>
          <a:r>
            <a:rPr lang="en-US" b="1" dirty="0">
              <a:latin typeface="Cambria" panose="02040503050406030204" pitchFamily="18" charset="0"/>
              <a:ea typeface="Cambria" panose="02040503050406030204" pitchFamily="18" charset="0"/>
              <a:cs typeface="Calibri" panose="020F0502020204030204" pitchFamily="34" charset="0"/>
            </a:rPr>
            <a:t>Develops stamina</a:t>
          </a:r>
          <a:endParaRPr lang="en-IN" b="1" dirty="0">
            <a:latin typeface="Cambria" panose="02040503050406030204" pitchFamily="18" charset="0"/>
            <a:ea typeface="Cambria" panose="02040503050406030204" pitchFamily="18" charset="0"/>
            <a:cs typeface="Calibri" panose="020F0502020204030204" pitchFamily="34" charset="0"/>
          </a:endParaRPr>
        </a:p>
      </dgm:t>
    </dgm:pt>
    <dgm:pt modelId="{7E6091F5-98F1-4A1D-B40D-9BB14E7E33EF}" type="parTrans" cxnId="{1FD4ACBD-B6E9-46FF-9E31-FAF5078503EE}">
      <dgm:prSet/>
      <dgm:spPr/>
      <dgm:t>
        <a:bodyPr/>
        <a:lstStyle/>
        <a:p>
          <a:endParaRPr lang="en-IN"/>
        </a:p>
      </dgm:t>
    </dgm:pt>
    <dgm:pt modelId="{2DCB69D3-2D18-4062-AF83-8817AA0A38E7}" type="sibTrans" cxnId="{1FD4ACBD-B6E9-46FF-9E31-FAF5078503EE}">
      <dgm:prSet/>
      <dgm:spPr/>
      <dgm:t>
        <a:bodyPr/>
        <a:lstStyle/>
        <a:p>
          <a:endParaRPr lang="en-IN"/>
        </a:p>
      </dgm:t>
    </dgm:pt>
    <dgm:pt modelId="{9CAFCD72-80F8-4DD6-8C1D-A62AC666497B}">
      <dgm:prSet phldrT="[Text]"/>
      <dgm:spPr/>
      <dgm:t>
        <a:bodyPr/>
        <a:lstStyle/>
        <a:p>
          <a:r>
            <a:rPr lang="en-US" b="1" dirty="0">
              <a:latin typeface="Cambria" panose="02040503050406030204" pitchFamily="18" charset="0"/>
              <a:ea typeface="Cambria" panose="02040503050406030204" pitchFamily="18" charset="0"/>
              <a:cs typeface="Calibri" panose="020F0502020204030204" pitchFamily="34" charset="0"/>
            </a:rPr>
            <a:t>Burns calories during the activity</a:t>
          </a:r>
          <a:endParaRPr lang="en-IN" b="1" dirty="0">
            <a:latin typeface="Cambria" panose="02040503050406030204" pitchFamily="18" charset="0"/>
            <a:ea typeface="Cambria" panose="02040503050406030204" pitchFamily="18" charset="0"/>
            <a:cs typeface="Calibri" panose="020F0502020204030204" pitchFamily="34" charset="0"/>
          </a:endParaRPr>
        </a:p>
      </dgm:t>
    </dgm:pt>
    <dgm:pt modelId="{DEF37295-7D88-4D54-9A51-9D12E66ED134}" type="parTrans" cxnId="{C5483D80-093C-4F5B-922F-594BF554B3E5}">
      <dgm:prSet/>
      <dgm:spPr/>
      <dgm:t>
        <a:bodyPr/>
        <a:lstStyle/>
        <a:p>
          <a:endParaRPr lang="en-IN"/>
        </a:p>
      </dgm:t>
    </dgm:pt>
    <dgm:pt modelId="{8FE08938-DD7A-4683-9F31-0CFBE0C66E7E}" type="sibTrans" cxnId="{C5483D80-093C-4F5B-922F-594BF554B3E5}">
      <dgm:prSet/>
      <dgm:spPr/>
      <dgm:t>
        <a:bodyPr/>
        <a:lstStyle/>
        <a:p>
          <a:endParaRPr lang="en-IN"/>
        </a:p>
      </dgm:t>
    </dgm:pt>
    <dgm:pt modelId="{770FD5C4-9F1C-4EA2-A500-7DC3F41EBF81}">
      <dgm:prSet phldrT="[Text]"/>
      <dgm:spPr/>
      <dgm:t>
        <a:bodyPr/>
        <a:lstStyle/>
        <a:p>
          <a:r>
            <a:rPr lang="en-US" b="1" dirty="0">
              <a:latin typeface="Cambria" panose="02040503050406030204" pitchFamily="18" charset="0"/>
              <a:ea typeface="Cambria" panose="02040503050406030204" pitchFamily="18" charset="0"/>
              <a:cs typeface="Calibri" panose="020F0502020204030204" pitchFamily="34" charset="0"/>
            </a:rPr>
            <a:t>Develops force</a:t>
          </a:r>
          <a:endParaRPr lang="en-IN" b="1" dirty="0">
            <a:latin typeface="Cambria" panose="02040503050406030204" pitchFamily="18" charset="0"/>
            <a:ea typeface="Cambria" panose="02040503050406030204" pitchFamily="18" charset="0"/>
            <a:cs typeface="Calibri" panose="020F0502020204030204" pitchFamily="34" charset="0"/>
          </a:endParaRPr>
        </a:p>
      </dgm:t>
    </dgm:pt>
    <dgm:pt modelId="{7DD77F79-40B3-4985-8714-8E4374B85C1F}" type="parTrans" cxnId="{B8F57DA4-FB33-4E03-A3BB-F408F442F479}">
      <dgm:prSet/>
      <dgm:spPr/>
      <dgm:t>
        <a:bodyPr/>
        <a:lstStyle/>
        <a:p>
          <a:endParaRPr lang="en-IN"/>
        </a:p>
      </dgm:t>
    </dgm:pt>
    <dgm:pt modelId="{4BF9805C-2136-4111-A37E-513CC796E626}" type="sibTrans" cxnId="{B8F57DA4-FB33-4E03-A3BB-F408F442F479}">
      <dgm:prSet/>
      <dgm:spPr/>
      <dgm:t>
        <a:bodyPr/>
        <a:lstStyle/>
        <a:p>
          <a:endParaRPr lang="en-IN"/>
        </a:p>
      </dgm:t>
    </dgm:pt>
    <dgm:pt modelId="{2B2D1B18-965B-4724-808E-5E7FA72442A8}">
      <dgm:prSet phldrT="[Text]"/>
      <dgm:spPr/>
      <dgm:t>
        <a:bodyPr/>
        <a:lstStyle/>
        <a:p>
          <a:r>
            <a:rPr lang="en-US" b="1" dirty="0">
              <a:latin typeface="Cambria" panose="02040503050406030204" pitchFamily="18" charset="0"/>
              <a:ea typeface="Cambria" panose="02040503050406030204" pitchFamily="18" charset="0"/>
              <a:cs typeface="Calibri" panose="020F0502020204030204" pitchFamily="34" charset="0"/>
            </a:rPr>
            <a:t>Burns calories even when the body is at rest</a:t>
          </a:r>
          <a:endParaRPr lang="en-IN" b="1" dirty="0">
            <a:latin typeface="Cambria" panose="02040503050406030204" pitchFamily="18" charset="0"/>
            <a:ea typeface="Cambria" panose="02040503050406030204" pitchFamily="18" charset="0"/>
            <a:cs typeface="Calibri" panose="020F0502020204030204" pitchFamily="34" charset="0"/>
          </a:endParaRPr>
        </a:p>
      </dgm:t>
    </dgm:pt>
    <dgm:pt modelId="{B6B9AFE0-A207-4CAB-88B4-7D413D68F32C}" type="parTrans" cxnId="{271714C4-B02E-4FEF-8812-0E25F5CBD411}">
      <dgm:prSet/>
      <dgm:spPr/>
      <dgm:t>
        <a:bodyPr/>
        <a:lstStyle/>
        <a:p>
          <a:endParaRPr lang="en-IN"/>
        </a:p>
      </dgm:t>
    </dgm:pt>
    <dgm:pt modelId="{282DF1C7-F9E0-473D-91DC-BAA83E7265EF}" type="sibTrans" cxnId="{271714C4-B02E-4FEF-8812-0E25F5CBD411}">
      <dgm:prSet/>
      <dgm:spPr/>
      <dgm:t>
        <a:bodyPr/>
        <a:lstStyle/>
        <a:p>
          <a:endParaRPr lang="en-IN"/>
        </a:p>
      </dgm:t>
    </dgm:pt>
    <dgm:pt modelId="{4DD16FA0-4AB7-4692-AB20-A14DE3B591A7}" type="pres">
      <dgm:prSet presAssocID="{4023AC1D-35C3-4858-884A-ED3139013178}" presName="diagram" presStyleCnt="0">
        <dgm:presLayoutVars>
          <dgm:chPref val="1"/>
          <dgm:dir/>
          <dgm:animOne val="branch"/>
          <dgm:animLvl val="lvl"/>
          <dgm:resizeHandles/>
        </dgm:presLayoutVars>
      </dgm:prSet>
      <dgm:spPr/>
    </dgm:pt>
    <dgm:pt modelId="{A9E2EDA4-7E38-4E21-A4B6-F38B10AFE1FC}" type="pres">
      <dgm:prSet presAssocID="{1C75EB6B-1635-4154-A685-2704C1B3363D}" presName="root" presStyleCnt="0"/>
      <dgm:spPr/>
    </dgm:pt>
    <dgm:pt modelId="{F252CF05-8EC4-498E-9990-056EB4947341}" type="pres">
      <dgm:prSet presAssocID="{1C75EB6B-1635-4154-A685-2704C1B3363D}" presName="rootComposite" presStyleCnt="0"/>
      <dgm:spPr/>
    </dgm:pt>
    <dgm:pt modelId="{D2B9EC99-BC86-4D08-8304-B03127718710}" type="pres">
      <dgm:prSet presAssocID="{1C75EB6B-1635-4154-A685-2704C1B3363D}" presName="rootText" presStyleLbl="node1" presStyleIdx="0" presStyleCnt="2"/>
      <dgm:spPr/>
    </dgm:pt>
    <dgm:pt modelId="{2BB34FF3-665B-4D16-8A99-DC2DFB1407E3}" type="pres">
      <dgm:prSet presAssocID="{1C75EB6B-1635-4154-A685-2704C1B3363D}" presName="rootConnector" presStyleLbl="node1" presStyleIdx="0" presStyleCnt="2"/>
      <dgm:spPr/>
    </dgm:pt>
    <dgm:pt modelId="{1D3EE923-DDC5-4280-9E39-CC216A5308F7}" type="pres">
      <dgm:prSet presAssocID="{1C75EB6B-1635-4154-A685-2704C1B3363D}" presName="childShape" presStyleCnt="0"/>
      <dgm:spPr/>
    </dgm:pt>
    <dgm:pt modelId="{3F7E7B56-0EFD-4650-9839-8B3BA949309F}" type="pres">
      <dgm:prSet presAssocID="{2A850027-0E1B-4F47-97D6-7C57366F40E5}" presName="Name13" presStyleLbl="parChTrans1D2" presStyleIdx="0" presStyleCnt="10"/>
      <dgm:spPr/>
    </dgm:pt>
    <dgm:pt modelId="{83E1BA5B-8865-4D94-AF6D-018498D46F6E}" type="pres">
      <dgm:prSet presAssocID="{5002A7B8-EC89-4E42-8695-426A6E0F14D1}" presName="childText" presStyleLbl="bgAcc1" presStyleIdx="0" presStyleCnt="10">
        <dgm:presLayoutVars>
          <dgm:bulletEnabled val="1"/>
        </dgm:presLayoutVars>
      </dgm:prSet>
      <dgm:spPr/>
    </dgm:pt>
    <dgm:pt modelId="{01CC28B2-07D1-4E53-9A84-3AAD8F6AC25F}" type="pres">
      <dgm:prSet presAssocID="{70B6DA17-21F5-4208-824D-ACDD7EFF5FE1}" presName="Name13" presStyleLbl="parChTrans1D2" presStyleIdx="1" presStyleCnt="10"/>
      <dgm:spPr/>
    </dgm:pt>
    <dgm:pt modelId="{6ABD0AFE-5CCC-4758-9C01-640000F00636}" type="pres">
      <dgm:prSet presAssocID="{C7C16D9E-1E05-4AA9-BA0C-C6B34F5908E1}" presName="childText" presStyleLbl="bgAcc1" presStyleIdx="1" presStyleCnt="10">
        <dgm:presLayoutVars>
          <dgm:bulletEnabled val="1"/>
        </dgm:presLayoutVars>
      </dgm:prSet>
      <dgm:spPr/>
    </dgm:pt>
    <dgm:pt modelId="{EA3B9B67-0F8D-4410-865B-E6EF7DC732B8}" type="pres">
      <dgm:prSet presAssocID="{448AF8EA-9444-4EB4-ABE8-12F97668EBA1}" presName="Name13" presStyleLbl="parChTrans1D2" presStyleIdx="2" presStyleCnt="10"/>
      <dgm:spPr/>
    </dgm:pt>
    <dgm:pt modelId="{5426AED2-3EB3-4009-9675-26174D7EFEFB}" type="pres">
      <dgm:prSet presAssocID="{CC2A5182-DE5E-44F0-9E80-3AC4A5A6ECCA}" presName="childText" presStyleLbl="bgAcc1" presStyleIdx="2" presStyleCnt="10">
        <dgm:presLayoutVars>
          <dgm:bulletEnabled val="1"/>
        </dgm:presLayoutVars>
      </dgm:prSet>
      <dgm:spPr/>
    </dgm:pt>
    <dgm:pt modelId="{CA12554C-B6AF-4531-86DB-38E3AF7CA8BF}" type="pres">
      <dgm:prSet presAssocID="{7E6091F5-98F1-4A1D-B40D-9BB14E7E33EF}" presName="Name13" presStyleLbl="parChTrans1D2" presStyleIdx="3" presStyleCnt="10"/>
      <dgm:spPr/>
    </dgm:pt>
    <dgm:pt modelId="{3373D8FB-0967-4489-AD85-3700E9AE96B3}" type="pres">
      <dgm:prSet presAssocID="{1EB8A22E-E710-4980-A582-0302F8C4129E}" presName="childText" presStyleLbl="bgAcc1" presStyleIdx="3" presStyleCnt="10">
        <dgm:presLayoutVars>
          <dgm:bulletEnabled val="1"/>
        </dgm:presLayoutVars>
      </dgm:prSet>
      <dgm:spPr/>
    </dgm:pt>
    <dgm:pt modelId="{A9CAC2ED-79EB-4611-9613-3EC2931A74B1}" type="pres">
      <dgm:prSet presAssocID="{DEF37295-7D88-4D54-9A51-9D12E66ED134}" presName="Name13" presStyleLbl="parChTrans1D2" presStyleIdx="4" presStyleCnt="10"/>
      <dgm:spPr/>
    </dgm:pt>
    <dgm:pt modelId="{85AFD112-2A6A-4573-8E83-01940E70A62D}" type="pres">
      <dgm:prSet presAssocID="{9CAFCD72-80F8-4DD6-8C1D-A62AC666497B}" presName="childText" presStyleLbl="bgAcc1" presStyleIdx="4" presStyleCnt="10">
        <dgm:presLayoutVars>
          <dgm:bulletEnabled val="1"/>
        </dgm:presLayoutVars>
      </dgm:prSet>
      <dgm:spPr/>
    </dgm:pt>
    <dgm:pt modelId="{7DFAB1BA-50DC-4C7A-ADA3-7E7B6056B9F6}" type="pres">
      <dgm:prSet presAssocID="{9C9C5801-8025-476F-BA61-8E2251A5A36A}" presName="root" presStyleCnt="0"/>
      <dgm:spPr/>
    </dgm:pt>
    <dgm:pt modelId="{F98D1362-D673-4F1A-B9D5-C363304CBEFF}" type="pres">
      <dgm:prSet presAssocID="{9C9C5801-8025-476F-BA61-8E2251A5A36A}" presName="rootComposite" presStyleCnt="0"/>
      <dgm:spPr/>
    </dgm:pt>
    <dgm:pt modelId="{244FE7A0-3FBF-4FAA-B673-D917C8559048}" type="pres">
      <dgm:prSet presAssocID="{9C9C5801-8025-476F-BA61-8E2251A5A36A}" presName="rootText" presStyleLbl="node1" presStyleIdx="1" presStyleCnt="2"/>
      <dgm:spPr/>
    </dgm:pt>
    <dgm:pt modelId="{3ACD8758-93B2-440E-A7F8-17A0AB37C1BC}" type="pres">
      <dgm:prSet presAssocID="{9C9C5801-8025-476F-BA61-8E2251A5A36A}" presName="rootConnector" presStyleLbl="node1" presStyleIdx="1" presStyleCnt="2"/>
      <dgm:spPr/>
    </dgm:pt>
    <dgm:pt modelId="{88D59EAE-6C82-458F-96E0-8ED30E5F1664}" type="pres">
      <dgm:prSet presAssocID="{9C9C5801-8025-476F-BA61-8E2251A5A36A}" presName="childShape" presStyleCnt="0"/>
      <dgm:spPr/>
    </dgm:pt>
    <dgm:pt modelId="{1A4E2834-4477-4957-AB3C-AD47D37348A3}" type="pres">
      <dgm:prSet presAssocID="{F5B74D69-8A67-417D-93D3-CAC393D082AD}" presName="Name13" presStyleLbl="parChTrans1D2" presStyleIdx="5" presStyleCnt="10"/>
      <dgm:spPr/>
    </dgm:pt>
    <dgm:pt modelId="{C46553A7-5116-4BBD-A6A6-C2C35785D467}" type="pres">
      <dgm:prSet presAssocID="{3407821A-E128-43F2-8461-3458465D915C}" presName="childText" presStyleLbl="bgAcc1" presStyleIdx="5" presStyleCnt="10">
        <dgm:presLayoutVars>
          <dgm:bulletEnabled val="1"/>
        </dgm:presLayoutVars>
      </dgm:prSet>
      <dgm:spPr/>
    </dgm:pt>
    <dgm:pt modelId="{28C9C73C-432F-478E-ACFF-1492A2B81E6A}" type="pres">
      <dgm:prSet presAssocID="{657D5E6C-516B-4F98-B853-1FB210614B65}" presName="Name13" presStyleLbl="parChTrans1D2" presStyleIdx="6" presStyleCnt="10"/>
      <dgm:spPr/>
    </dgm:pt>
    <dgm:pt modelId="{9E581FE8-967B-420B-8E6D-B0E296B3200B}" type="pres">
      <dgm:prSet presAssocID="{1024AA6B-C2FA-4AF5-9D05-D2286259254C}" presName="childText" presStyleLbl="bgAcc1" presStyleIdx="6" presStyleCnt="10">
        <dgm:presLayoutVars>
          <dgm:bulletEnabled val="1"/>
        </dgm:presLayoutVars>
      </dgm:prSet>
      <dgm:spPr/>
    </dgm:pt>
    <dgm:pt modelId="{98FA4B8B-28F5-4E9A-B4F1-192BCE443F0E}" type="pres">
      <dgm:prSet presAssocID="{0834FCEA-8A97-4A2A-ABF7-133E0113266D}" presName="Name13" presStyleLbl="parChTrans1D2" presStyleIdx="7" presStyleCnt="10"/>
      <dgm:spPr/>
    </dgm:pt>
    <dgm:pt modelId="{DF608F6B-E030-4B49-A3EB-462B4B603F9F}" type="pres">
      <dgm:prSet presAssocID="{3BAF7A5F-3DF7-48A6-A162-0CF00BB86D2D}" presName="childText" presStyleLbl="bgAcc1" presStyleIdx="7" presStyleCnt="10">
        <dgm:presLayoutVars>
          <dgm:bulletEnabled val="1"/>
        </dgm:presLayoutVars>
      </dgm:prSet>
      <dgm:spPr/>
    </dgm:pt>
    <dgm:pt modelId="{E528F239-B5E0-4321-A81F-A4D43DB880FD}" type="pres">
      <dgm:prSet presAssocID="{7DD77F79-40B3-4985-8714-8E4374B85C1F}" presName="Name13" presStyleLbl="parChTrans1D2" presStyleIdx="8" presStyleCnt="10"/>
      <dgm:spPr/>
    </dgm:pt>
    <dgm:pt modelId="{A4487C5E-E36C-444A-8C9E-CB0AB52B8665}" type="pres">
      <dgm:prSet presAssocID="{770FD5C4-9F1C-4EA2-A500-7DC3F41EBF81}" presName="childText" presStyleLbl="bgAcc1" presStyleIdx="8" presStyleCnt="10">
        <dgm:presLayoutVars>
          <dgm:bulletEnabled val="1"/>
        </dgm:presLayoutVars>
      </dgm:prSet>
      <dgm:spPr/>
    </dgm:pt>
    <dgm:pt modelId="{8187D964-273D-42C5-A5EF-08EC125F8811}" type="pres">
      <dgm:prSet presAssocID="{B6B9AFE0-A207-4CAB-88B4-7D413D68F32C}" presName="Name13" presStyleLbl="parChTrans1D2" presStyleIdx="9" presStyleCnt="10"/>
      <dgm:spPr/>
    </dgm:pt>
    <dgm:pt modelId="{273860FD-B727-42FD-A01C-A82F4C76B337}" type="pres">
      <dgm:prSet presAssocID="{2B2D1B18-965B-4724-808E-5E7FA72442A8}" presName="childText" presStyleLbl="bgAcc1" presStyleIdx="9" presStyleCnt="10">
        <dgm:presLayoutVars>
          <dgm:bulletEnabled val="1"/>
        </dgm:presLayoutVars>
      </dgm:prSet>
      <dgm:spPr/>
    </dgm:pt>
  </dgm:ptLst>
  <dgm:cxnLst>
    <dgm:cxn modelId="{FE7D3F15-A66B-495E-B7E4-EC8D62D51792}" type="presOf" srcId="{9C9C5801-8025-476F-BA61-8E2251A5A36A}" destId="{244FE7A0-3FBF-4FAA-B673-D917C8559048}" srcOrd="0" destOrd="0" presId="urn:microsoft.com/office/officeart/2005/8/layout/hierarchy3"/>
    <dgm:cxn modelId="{D5ACFC1F-A9C8-4AA4-A0DA-95E5D64D0270}" type="presOf" srcId="{3407821A-E128-43F2-8461-3458465D915C}" destId="{C46553A7-5116-4BBD-A6A6-C2C35785D467}" srcOrd="0" destOrd="0" presId="urn:microsoft.com/office/officeart/2005/8/layout/hierarchy3"/>
    <dgm:cxn modelId="{2881522E-41DF-4143-ACD9-0C44B66C60A9}" type="presOf" srcId="{70B6DA17-21F5-4208-824D-ACDD7EFF5FE1}" destId="{01CC28B2-07D1-4E53-9A84-3AAD8F6AC25F}" srcOrd="0" destOrd="0" presId="urn:microsoft.com/office/officeart/2005/8/layout/hierarchy3"/>
    <dgm:cxn modelId="{9D496030-8D67-4552-95EB-09B62295FE26}" type="presOf" srcId="{7DD77F79-40B3-4985-8714-8E4374B85C1F}" destId="{E528F239-B5E0-4321-A81F-A4D43DB880FD}" srcOrd="0" destOrd="0" presId="urn:microsoft.com/office/officeart/2005/8/layout/hierarchy3"/>
    <dgm:cxn modelId="{AA44F030-28D6-4A73-9F8B-E53D224B3CD9}" type="presOf" srcId="{1C75EB6B-1635-4154-A685-2704C1B3363D}" destId="{D2B9EC99-BC86-4D08-8304-B03127718710}" srcOrd="0" destOrd="0" presId="urn:microsoft.com/office/officeart/2005/8/layout/hierarchy3"/>
    <dgm:cxn modelId="{EDC25C65-9B6C-4D5E-847F-DFC319A0792E}" type="presOf" srcId="{9C9C5801-8025-476F-BA61-8E2251A5A36A}" destId="{3ACD8758-93B2-440E-A7F8-17A0AB37C1BC}" srcOrd="1" destOrd="0" presId="urn:microsoft.com/office/officeart/2005/8/layout/hierarchy3"/>
    <dgm:cxn modelId="{07D08046-AB5C-40CB-84A4-C59038927FBA}" type="presOf" srcId="{5002A7B8-EC89-4E42-8695-426A6E0F14D1}" destId="{83E1BA5B-8865-4D94-AF6D-018498D46F6E}" srcOrd="0" destOrd="0" presId="urn:microsoft.com/office/officeart/2005/8/layout/hierarchy3"/>
    <dgm:cxn modelId="{2B8C8869-82ED-46C4-83B7-CA07DFB433F9}" type="presOf" srcId="{1EB8A22E-E710-4980-A582-0302F8C4129E}" destId="{3373D8FB-0967-4489-AD85-3700E9AE96B3}" srcOrd="0" destOrd="0" presId="urn:microsoft.com/office/officeart/2005/8/layout/hierarchy3"/>
    <dgm:cxn modelId="{F4D5B36B-EA3F-4909-881D-557C9E53110B}" srcId="{1C75EB6B-1635-4154-A685-2704C1B3363D}" destId="{CC2A5182-DE5E-44F0-9E80-3AC4A5A6ECCA}" srcOrd="2" destOrd="0" parTransId="{448AF8EA-9444-4EB4-ABE8-12F97668EBA1}" sibTransId="{B9370445-0878-4653-AAF2-68DCE6F1C97F}"/>
    <dgm:cxn modelId="{06311052-AE95-4FFB-8AD6-39274C2CBF23}" type="presOf" srcId="{2B2D1B18-965B-4724-808E-5E7FA72442A8}" destId="{273860FD-B727-42FD-A01C-A82F4C76B337}" srcOrd="0" destOrd="0" presId="urn:microsoft.com/office/officeart/2005/8/layout/hierarchy3"/>
    <dgm:cxn modelId="{43F4AB79-3A6E-497E-8EE3-2B7FF0440627}" srcId="{1C75EB6B-1635-4154-A685-2704C1B3363D}" destId="{5002A7B8-EC89-4E42-8695-426A6E0F14D1}" srcOrd="0" destOrd="0" parTransId="{2A850027-0E1B-4F47-97D6-7C57366F40E5}" sibTransId="{D52E4671-E601-482E-93ED-8C3FA6E3C926}"/>
    <dgm:cxn modelId="{7FE1457B-6278-43A3-9A77-A0177724D31E}" type="presOf" srcId="{C7C16D9E-1E05-4AA9-BA0C-C6B34F5908E1}" destId="{6ABD0AFE-5CCC-4758-9C01-640000F00636}" srcOrd="0" destOrd="0" presId="urn:microsoft.com/office/officeart/2005/8/layout/hierarchy3"/>
    <dgm:cxn modelId="{9628DB7D-9BCD-43E7-97CB-769900B8D634}" type="presOf" srcId="{1024AA6B-C2FA-4AF5-9D05-D2286259254C}" destId="{9E581FE8-967B-420B-8E6D-B0E296B3200B}" srcOrd="0" destOrd="0" presId="urn:microsoft.com/office/officeart/2005/8/layout/hierarchy3"/>
    <dgm:cxn modelId="{850ECE7E-BBA0-4F02-9C42-5EF0A7FDF9BD}" srcId="{4023AC1D-35C3-4858-884A-ED3139013178}" destId="{9C9C5801-8025-476F-BA61-8E2251A5A36A}" srcOrd="1" destOrd="0" parTransId="{9D7E0DA7-2853-4C72-A779-8867C8FBA830}" sibTransId="{62B5CCBB-C367-4904-9BB0-E4DEB73B2FAE}"/>
    <dgm:cxn modelId="{C5483D80-093C-4F5B-922F-594BF554B3E5}" srcId="{1C75EB6B-1635-4154-A685-2704C1B3363D}" destId="{9CAFCD72-80F8-4DD6-8C1D-A62AC666497B}" srcOrd="4" destOrd="0" parTransId="{DEF37295-7D88-4D54-9A51-9D12E66ED134}" sibTransId="{8FE08938-DD7A-4683-9F31-0CFBE0C66E7E}"/>
    <dgm:cxn modelId="{185D1282-48AC-4867-9609-370635502625}" type="presOf" srcId="{2A850027-0E1B-4F47-97D6-7C57366F40E5}" destId="{3F7E7B56-0EFD-4650-9839-8B3BA949309F}" srcOrd="0" destOrd="0" presId="urn:microsoft.com/office/officeart/2005/8/layout/hierarchy3"/>
    <dgm:cxn modelId="{1A9A6F9C-7766-489A-B319-496F5B667976}" type="presOf" srcId="{3BAF7A5F-3DF7-48A6-A162-0CF00BB86D2D}" destId="{DF608F6B-E030-4B49-A3EB-462B4B603F9F}" srcOrd="0" destOrd="0" presId="urn:microsoft.com/office/officeart/2005/8/layout/hierarchy3"/>
    <dgm:cxn modelId="{113C86A0-94FA-4972-A51C-91CAEEA2A642}" type="presOf" srcId="{F5B74D69-8A67-417D-93D3-CAC393D082AD}" destId="{1A4E2834-4477-4957-AB3C-AD47D37348A3}" srcOrd="0" destOrd="0" presId="urn:microsoft.com/office/officeart/2005/8/layout/hierarchy3"/>
    <dgm:cxn modelId="{B4945CA4-359E-4E69-B392-ED90FFB8EE32}" type="presOf" srcId="{4023AC1D-35C3-4858-884A-ED3139013178}" destId="{4DD16FA0-4AB7-4692-AB20-A14DE3B591A7}" srcOrd="0" destOrd="0" presId="urn:microsoft.com/office/officeart/2005/8/layout/hierarchy3"/>
    <dgm:cxn modelId="{B8F57DA4-FB33-4E03-A3BB-F408F442F479}" srcId="{9C9C5801-8025-476F-BA61-8E2251A5A36A}" destId="{770FD5C4-9F1C-4EA2-A500-7DC3F41EBF81}" srcOrd="3" destOrd="0" parTransId="{7DD77F79-40B3-4985-8714-8E4374B85C1F}" sibTransId="{4BF9805C-2136-4111-A37E-513CC796E626}"/>
    <dgm:cxn modelId="{87994EA9-DE2C-42B2-8E6A-D6E32219C117}" srcId="{9C9C5801-8025-476F-BA61-8E2251A5A36A}" destId="{1024AA6B-C2FA-4AF5-9D05-D2286259254C}" srcOrd="1" destOrd="0" parTransId="{657D5E6C-516B-4F98-B853-1FB210614B65}" sibTransId="{C508196B-9A77-4A6D-BE93-A79616FE6369}"/>
    <dgm:cxn modelId="{67B720AE-A34B-40CD-A107-E37625170E8B}" srcId="{9C9C5801-8025-476F-BA61-8E2251A5A36A}" destId="{3407821A-E128-43F2-8461-3458465D915C}" srcOrd="0" destOrd="0" parTransId="{F5B74D69-8A67-417D-93D3-CAC393D082AD}" sibTransId="{82A81FCA-6049-4FC7-B60E-F5317D5632F5}"/>
    <dgm:cxn modelId="{738E4CB5-59FD-4F45-B4BC-894FF03A8412}" type="presOf" srcId="{9CAFCD72-80F8-4DD6-8C1D-A62AC666497B}" destId="{85AFD112-2A6A-4573-8E83-01940E70A62D}" srcOrd="0" destOrd="0" presId="urn:microsoft.com/office/officeart/2005/8/layout/hierarchy3"/>
    <dgm:cxn modelId="{045DD2BA-15E9-4EF6-9F9E-CB319993801E}" type="presOf" srcId="{DEF37295-7D88-4D54-9A51-9D12E66ED134}" destId="{A9CAC2ED-79EB-4611-9613-3EC2931A74B1}" srcOrd="0" destOrd="0" presId="urn:microsoft.com/office/officeart/2005/8/layout/hierarchy3"/>
    <dgm:cxn modelId="{1FD4ACBD-B6E9-46FF-9E31-FAF5078503EE}" srcId="{1C75EB6B-1635-4154-A685-2704C1B3363D}" destId="{1EB8A22E-E710-4980-A582-0302F8C4129E}" srcOrd="3" destOrd="0" parTransId="{7E6091F5-98F1-4A1D-B40D-9BB14E7E33EF}" sibTransId="{2DCB69D3-2D18-4062-AF83-8817AA0A38E7}"/>
    <dgm:cxn modelId="{C114ACBE-EBE4-4FC8-BA71-0561E212B511}" srcId="{1C75EB6B-1635-4154-A685-2704C1B3363D}" destId="{C7C16D9E-1E05-4AA9-BA0C-C6B34F5908E1}" srcOrd="1" destOrd="0" parTransId="{70B6DA17-21F5-4208-824D-ACDD7EFF5FE1}" sibTransId="{E354ABF3-DE48-4259-A7C4-0031CFE4D9FF}"/>
    <dgm:cxn modelId="{271714C4-B02E-4FEF-8812-0E25F5CBD411}" srcId="{9C9C5801-8025-476F-BA61-8E2251A5A36A}" destId="{2B2D1B18-965B-4724-808E-5E7FA72442A8}" srcOrd="4" destOrd="0" parTransId="{B6B9AFE0-A207-4CAB-88B4-7D413D68F32C}" sibTransId="{282DF1C7-F9E0-473D-91DC-BAA83E7265EF}"/>
    <dgm:cxn modelId="{AD4494C5-D8F9-4916-94A8-8D3E834616E3}" type="presOf" srcId="{7E6091F5-98F1-4A1D-B40D-9BB14E7E33EF}" destId="{CA12554C-B6AF-4531-86DB-38E3AF7CA8BF}" srcOrd="0" destOrd="0" presId="urn:microsoft.com/office/officeart/2005/8/layout/hierarchy3"/>
    <dgm:cxn modelId="{D24DE3D5-776B-42BF-8EB8-733C6B96D799}" type="presOf" srcId="{B6B9AFE0-A207-4CAB-88B4-7D413D68F32C}" destId="{8187D964-273D-42C5-A5EF-08EC125F8811}" srcOrd="0" destOrd="0" presId="urn:microsoft.com/office/officeart/2005/8/layout/hierarchy3"/>
    <dgm:cxn modelId="{FB8594DB-9170-4E5A-8369-3A649BAA367D}" type="presOf" srcId="{657D5E6C-516B-4F98-B853-1FB210614B65}" destId="{28C9C73C-432F-478E-ACFF-1492A2B81E6A}" srcOrd="0" destOrd="0" presId="urn:microsoft.com/office/officeart/2005/8/layout/hierarchy3"/>
    <dgm:cxn modelId="{AD00B3E0-B129-40A0-B09A-82270AA61F0D}" srcId="{4023AC1D-35C3-4858-884A-ED3139013178}" destId="{1C75EB6B-1635-4154-A685-2704C1B3363D}" srcOrd="0" destOrd="0" parTransId="{59CB87D8-C744-439C-B25B-9CDCDE7F8761}" sibTransId="{1304F8F5-0FCD-428B-B8A5-9E62966B891B}"/>
    <dgm:cxn modelId="{2A3F5AE2-D608-48C9-9F60-1E38ED285E74}" type="presOf" srcId="{CC2A5182-DE5E-44F0-9E80-3AC4A5A6ECCA}" destId="{5426AED2-3EB3-4009-9675-26174D7EFEFB}" srcOrd="0" destOrd="0" presId="urn:microsoft.com/office/officeart/2005/8/layout/hierarchy3"/>
    <dgm:cxn modelId="{F51ED9E3-59BE-4434-A2A3-79A15F8C7102}" type="presOf" srcId="{770FD5C4-9F1C-4EA2-A500-7DC3F41EBF81}" destId="{A4487C5E-E36C-444A-8C9E-CB0AB52B8665}" srcOrd="0" destOrd="0" presId="urn:microsoft.com/office/officeart/2005/8/layout/hierarchy3"/>
    <dgm:cxn modelId="{542401EA-2EAC-48B1-AE0E-48FF171D96EF}" type="presOf" srcId="{448AF8EA-9444-4EB4-ABE8-12F97668EBA1}" destId="{EA3B9B67-0F8D-4410-865B-E6EF7DC732B8}" srcOrd="0" destOrd="0" presId="urn:microsoft.com/office/officeart/2005/8/layout/hierarchy3"/>
    <dgm:cxn modelId="{338498EE-57F3-44F6-A130-3D538B73527C}" type="presOf" srcId="{1C75EB6B-1635-4154-A685-2704C1B3363D}" destId="{2BB34FF3-665B-4D16-8A99-DC2DFB1407E3}" srcOrd="1" destOrd="0" presId="urn:microsoft.com/office/officeart/2005/8/layout/hierarchy3"/>
    <dgm:cxn modelId="{4F37F6F4-82D6-4EFB-A9B8-8B19B3C06B7F}" type="presOf" srcId="{0834FCEA-8A97-4A2A-ABF7-133E0113266D}" destId="{98FA4B8B-28F5-4E9A-B4F1-192BCE443F0E}" srcOrd="0" destOrd="0" presId="urn:microsoft.com/office/officeart/2005/8/layout/hierarchy3"/>
    <dgm:cxn modelId="{4C6D3EF5-D3FA-49D4-84F2-56B2CE40A7C7}" srcId="{9C9C5801-8025-476F-BA61-8E2251A5A36A}" destId="{3BAF7A5F-3DF7-48A6-A162-0CF00BB86D2D}" srcOrd="2" destOrd="0" parTransId="{0834FCEA-8A97-4A2A-ABF7-133E0113266D}" sibTransId="{C8B1464E-ABD4-49AD-9A7B-506274ABAF63}"/>
    <dgm:cxn modelId="{3C2D133C-DC0E-4432-8C3A-D98A0F6903D7}" type="presParOf" srcId="{4DD16FA0-4AB7-4692-AB20-A14DE3B591A7}" destId="{A9E2EDA4-7E38-4E21-A4B6-F38B10AFE1FC}" srcOrd="0" destOrd="0" presId="urn:microsoft.com/office/officeart/2005/8/layout/hierarchy3"/>
    <dgm:cxn modelId="{3C6438FB-7468-4EAA-AFBA-9E81C74110DC}" type="presParOf" srcId="{A9E2EDA4-7E38-4E21-A4B6-F38B10AFE1FC}" destId="{F252CF05-8EC4-498E-9990-056EB4947341}" srcOrd="0" destOrd="0" presId="urn:microsoft.com/office/officeart/2005/8/layout/hierarchy3"/>
    <dgm:cxn modelId="{B37F75CF-1925-4E65-AFD3-3701B3A56E63}" type="presParOf" srcId="{F252CF05-8EC4-498E-9990-056EB4947341}" destId="{D2B9EC99-BC86-4D08-8304-B03127718710}" srcOrd="0" destOrd="0" presId="urn:microsoft.com/office/officeart/2005/8/layout/hierarchy3"/>
    <dgm:cxn modelId="{DB26A836-B0F7-4E78-87FD-25BD330B17E6}" type="presParOf" srcId="{F252CF05-8EC4-498E-9990-056EB4947341}" destId="{2BB34FF3-665B-4D16-8A99-DC2DFB1407E3}" srcOrd="1" destOrd="0" presId="urn:microsoft.com/office/officeart/2005/8/layout/hierarchy3"/>
    <dgm:cxn modelId="{30F71D40-5626-4757-B46A-0F4DBC98892D}" type="presParOf" srcId="{A9E2EDA4-7E38-4E21-A4B6-F38B10AFE1FC}" destId="{1D3EE923-DDC5-4280-9E39-CC216A5308F7}" srcOrd="1" destOrd="0" presId="urn:microsoft.com/office/officeart/2005/8/layout/hierarchy3"/>
    <dgm:cxn modelId="{3A2C7447-86DA-4C8F-A047-C66780291352}" type="presParOf" srcId="{1D3EE923-DDC5-4280-9E39-CC216A5308F7}" destId="{3F7E7B56-0EFD-4650-9839-8B3BA949309F}" srcOrd="0" destOrd="0" presId="urn:microsoft.com/office/officeart/2005/8/layout/hierarchy3"/>
    <dgm:cxn modelId="{4D5D1610-23CB-4B67-982F-880B94251135}" type="presParOf" srcId="{1D3EE923-DDC5-4280-9E39-CC216A5308F7}" destId="{83E1BA5B-8865-4D94-AF6D-018498D46F6E}" srcOrd="1" destOrd="0" presId="urn:microsoft.com/office/officeart/2005/8/layout/hierarchy3"/>
    <dgm:cxn modelId="{E00D32ED-8C17-4EFA-9E48-24F8F151C9FF}" type="presParOf" srcId="{1D3EE923-DDC5-4280-9E39-CC216A5308F7}" destId="{01CC28B2-07D1-4E53-9A84-3AAD8F6AC25F}" srcOrd="2" destOrd="0" presId="urn:microsoft.com/office/officeart/2005/8/layout/hierarchy3"/>
    <dgm:cxn modelId="{64AB7253-B771-41D4-B4A0-822FBB023858}" type="presParOf" srcId="{1D3EE923-DDC5-4280-9E39-CC216A5308F7}" destId="{6ABD0AFE-5CCC-4758-9C01-640000F00636}" srcOrd="3" destOrd="0" presId="urn:microsoft.com/office/officeart/2005/8/layout/hierarchy3"/>
    <dgm:cxn modelId="{8E20CF47-BD0D-498E-8539-A1D04153BC77}" type="presParOf" srcId="{1D3EE923-DDC5-4280-9E39-CC216A5308F7}" destId="{EA3B9B67-0F8D-4410-865B-E6EF7DC732B8}" srcOrd="4" destOrd="0" presId="urn:microsoft.com/office/officeart/2005/8/layout/hierarchy3"/>
    <dgm:cxn modelId="{3AFCD79A-D388-439A-AB23-D01ED3FB7947}" type="presParOf" srcId="{1D3EE923-DDC5-4280-9E39-CC216A5308F7}" destId="{5426AED2-3EB3-4009-9675-26174D7EFEFB}" srcOrd="5" destOrd="0" presId="urn:microsoft.com/office/officeart/2005/8/layout/hierarchy3"/>
    <dgm:cxn modelId="{1C54F7B2-47F0-499B-9D7B-2115DF4D1BE6}" type="presParOf" srcId="{1D3EE923-DDC5-4280-9E39-CC216A5308F7}" destId="{CA12554C-B6AF-4531-86DB-38E3AF7CA8BF}" srcOrd="6" destOrd="0" presId="urn:microsoft.com/office/officeart/2005/8/layout/hierarchy3"/>
    <dgm:cxn modelId="{3A2A9810-C79B-42D7-B160-FCB21A7A47BF}" type="presParOf" srcId="{1D3EE923-DDC5-4280-9E39-CC216A5308F7}" destId="{3373D8FB-0967-4489-AD85-3700E9AE96B3}" srcOrd="7" destOrd="0" presId="urn:microsoft.com/office/officeart/2005/8/layout/hierarchy3"/>
    <dgm:cxn modelId="{1BF27E5C-409C-42AA-963F-D1ED3B4FFFC3}" type="presParOf" srcId="{1D3EE923-DDC5-4280-9E39-CC216A5308F7}" destId="{A9CAC2ED-79EB-4611-9613-3EC2931A74B1}" srcOrd="8" destOrd="0" presId="urn:microsoft.com/office/officeart/2005/8/layout/hierarchy3"/>
    <dgm:cxn modelId="{09E9D237-05FC-4458-B6A5-9A990323E8F3}" type="presParOf" srcId="{1D3EE923-DDC5-4280-9E39-CC216A5308F7}" destId="{85AFD112-2A6A-4573-8E83-01940E70A62D}" srcOrd="9" destOrd="0" presId="urn:microsoft.com/office/officeart/2005/8/layout/hierarchy3"/>
    <dgm:cxn modelId="{99D14900-229A-4B52-9D59-9D7A1EE81A4C}" type="presParOf" srcId="{4DD16FA0-4AB7-4692-AB20-A14DE3B591A7}" destId="{7DFAB1BA-50DC-4C7A-ADA3-7E7B6056B9F6}" srcOrd="1" destOrd="0" presId="urn:microsoft.com/office/officeart/2005/8/layout/hierarchy3"/>
    <dgm:cxn modelId="{899F2C31-820B-4B3F-9B70-2F1D91EFC0B4}" type="presParOf" srcId="{7DFAB1BA-50DC-4C7A-ADA3-7E7B6056B9F6}" destId="{F98D1362-D673-4F1A-B9D5-C363304CBEFF}" srcOrd="0" destOrd="0" presId="urn:microsoft.com/office/officeart/2005/8/layout/hierarchy3"/>
    <dgm:cxn modelId="{0517622F-E5DF-44A0-BD9F-1DFDBA4CD265}" type="presParOf" srcId="{F98D1362-D673-4F1A-B9D5-C363304CBEFF}" destId="{244FE7A0-3FBF-4FAA-B673-D917C8559048}" srcOrd="0" destOrd="0" presId="urn:microsoft.com/office/officeart/2005/8/layout/hierarchy3"/>
    <dgm:cxn modelId="{39AD9D8C-90B5-4CB1-AA39-D0BAC02A434A}" type="presParOf" srcId="{F98D1362-D673-4F1A-B9D5-C363304CBEFF}" destId="{3ACD8758-93B2-440E-A7F8-17A0AB37C1BC}" srcOrd="1" destOrd="0" presId="urn:microsoft.com/office/officeart/2005/8/layout/hierarchy3"/>
    <dgm:cxn modelId="{C44609E5-F415-4AD7-8F31-3B9D09AFD9F5}" type="presParOf" srcId="{7DFAB1BA-50DC-4C7A-ADA3-7E7B6056B9F6}" destId="{88D59EAE-6C82-458F-96E0-8ED30E5F1664}" srcOrd="1" destOrd="0" presId="urn:microsoft.com/office/officeart/2005/8/layout/hierarchy3"/>
    <dgm:cxn modelId="{8804C882-4924-41AF-BCD2-C42981E5AFB0}" type="presParOf" srcId="{88D59EAE-6C82-458F-96E0-8ED30E5F1664}" destId="{1A4E2834-4477-4957-AB3C-AD47D37348A3}" srcOrd="0" destOrd="0" presId="urn:microsoft.com/office/officeart/2005/8/layout/hierarchy3"/>
    <dgm:cxn modelId="{4EDD276F-1E77-4177-8309-48AD92812274}" type="presParOf" srcId="{88D59EAE-6C82-458F-96E0-8ED30E5F1664}" destId="{C46553A7-5116-4BBD-A6A6-C2C35785D467}" srcOrd="1" destOrd="0" presId="urn:microsoft.com/office/officeart/2005/8/layout/hierarchy3"/>
    <dgm:cxn modelId="{604BE38E-3199-4777-9C48-1FD71C3E2D11}" type="presParOf" srcId="{88D59EAE-6C82-458F-96E0-8ED30E5F1664}" destId="{28C9C73C-432F-478E-ACFF-1492A2B81E6A}" srcOrd="2" destOrd="0" presId="urn:microsoft.com/office/officeart/2005/8/layout/hierarchy3"/>
    <dgm:cxn modelId="{C4577D44-5CBF-46BD-918C-EA13DCC3B71C}" type="presParOf" srcId="{88D59EAE-6C82-458F-96E0-8ED30E5F1664}" destId="{9E581FE8-967B-420B-8E6D-B0E296B3200B}" srcOrd="3" destOrd="0" presId="urn:microsoft.com/office/officeart/2005/8/layout/hierarchy3"/>
    <dgm:cxn modelId="{EFB265B0-7927-4C33-8FF5-7AA2E9D09863}" type="presParOf" srcId="{88D59EAE-6C82-458F-96E0-8ED30E5F1664}" destId="{98FA4B8B-28F5-4E9A-B4F1-192BCE443F0E}" srcOrd="4" destOrd="0" presId="urn:microsoft.com/office/officeart/2005/8/layout/hierarchy3"/>
    <dgm:cxn modelId="{0C805213-C47F-4418-9A38-DAB52B331DC3}" type="presParOf" srcId="{88D59EAE-6C82-458F-96E0-8ED30E5F1664}" destId="{DF608F6B-E030-4B49-A3EB-462B4B603F9F}" srcOrd="5" destOrd="0" presId="urn:microsoft.com/office/officeart/2005/8/layout/hierarchy3"/>
    <dgm:cxn modelId="{1589E4D8-45CD-4654-8CF3-D65C5FDF248B}" type="presParOf" srcId="{88D59EAE-6C82-458F-96E0-8ED30E5F1664}" destId="{E528F239-B5E0-4321-A81F-A4D43DB880FD}" srcOrd="6" destOrd="0" presId="urn:microsoft.com/office/officeart/2005/8/layout/hierarchy3"/>
    <dgm:cxn modelId="{9B6834E6-CA46-4968-A0AC-49BBE3BA68EE}" type="presParOf" srcId="{88D59EAE-6C82-458F-96E0-8ED30E5F1664}" destId="{A4487C5E-E36C-444A-8C9E-CB0AB52B8665}" srcOrd="7" destOrd="0" presId="urn:microsoft.com/office/officeart/2005/8/layout/hierarchy3"/>
    <dgm:cxn modelId="{92A4B021-74BC-495D-858D-79F53E66F0D1}" type="presParOf" srcId="{88D59EAE-6C82-458F-96E0-8ED30E5F1664}" destId="{8187D964-273D-42C5-A5EF-08EC125F8811}" srcOrd="8" destOrd="0" presId="urn:microsoft.com/office/officeart/2005/8/layout/hierarchy3"/>
    <dgm:cxn modelId="{38133E14-9AFC-4F25-BEE3-328E55D94404}" type="presParOf" srcId="{88D59EAE-6C82-458F-96E0-8ED30E5F1664}" destId="{273860FD-B727-42FD-A01C-A82F4C76B337}" srcOrd="9"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026AFA-EA70-4A2F-804B-A210F53E99AA}" type="doc">
      <dgm:prSet loTypeId="urn:microsoft.com/office/officeart/2005/8/layout/hierarchy2" loCatId="hierarchy" qsTypeId="urn:microsoft.com/office/officeart/2005/8/quickstyle/3d4" qsCatId="3D" csTypeId="urn:microsoft.com/office/officeart/2005/8/colors/accent1_1" csCatId="accent1" phldr="1"/>
      <dgm:spPr/>
      <dgm:t>
        <a:bodyPr/>
        <a:lstStyle/>
        <a:p>
          <a:endParaRPr lang="en-IN"/>
        </a:p>
      </dgm:t>
    </dgm:pt>
    <dgm:pt modelId="{938040E1-86C2-4259-903F-3AB741F30BD5}">
      <dgm:prSet phldrT="[Text]" custT="1"/>
      <dgm:spPr/>
      <dgm:t>
        <a:bodyPr/>
        <a:lstStyle/>
        <a:p>
          <a:r>
            <a:rPr lang="en-US" sz="2400" b="1" dirty="0">
              <a:solidFill>
                <a:srgbClr val="FF0000"/>
              </a:solidFill>
              <a:latin typeface="Cambria" panose="02040503050406030204" pitchFamily="18" charset="0"/>
              <a:ea typeface="Cambria" panose="02040503050406030204" pitchFamily="18" charset="0"/>
            </a:rPr>
            <a:t>THE NATURE OF ACTIVITY</a:t>
          </a:r>
          <a:endParaRPr lang="en-IN" sz="2400" b="1" dirty="0">
            <a:solidFill>
              <a:srgbClr val="FF0000"/>
            </a:solidFill>
            <a:latin typeface="Cambria" panose="02040503050406030204" pitchFamily="18" charset="0"/>
            <a:ea typeface="Cambria" panose="02040503050406030204" pitchFamily="18" charset="0"/>
          </a:endParaRPr>
        </a:p>
      </dgm:t>
    </dgm:pt>
    <dgm:pt modelId="{9C2ED124-1784-4658-98A6-42048ECCA6DF}" type="parTrans" cxnId="{657E71FF-71C6-4DED-96D9-9A0879D64940}">
      <dgm:prSet/>
      <dgm:spPr/>
      <dgm:t>
        <a:bodyPr/>
        <a:lstStyle/>
        <a:p>
          <a:endParaRPr lang="en-IN"/>
        </a:p>
      </dgm:t>
    </dgm:pt>
    <dgm:pt modelId="{0A30B71D-F3C2-4FC6-B2B3-1101F07B90CE}" type="sibTrans" cxnId="{657E71FF-71C6-4DED-96D9-9A0879D64940}">
      <dgm:prSet/>
      <dgm:spPr/>
      <dgm:t>
        <a:bodyPr/>
        <a:lstStyle/>
        <a:p>
          <a:endParaRPr lang="en-IN"/>
        </a:p>
      </dgm:t>
    </dgm:pt>
    <dgm:pt modelId="{11B7EE4B-6FC1-449B-95DC-C85E87708D60}">
      <dgm:prSet phldrT="[Text]" custT="1"/>
      <dgm:spPr/>
      <dgm:t>
        <a:bodyPr/>
        <a:lstStyle/>
        <a:p>
          <a:r>
            <a:rPr lang="en-IN" sz="2000" b="1" dirty="0">
              <a:latin typeface="Cambria" panose="02040503050406030204" pitchFamily="18" charset="0"/>
              <a:ea typeface="Cambria" panose="02040503050406030204" pitchFamily="18" charset="0"/>
              <a:cs typeface="Calibri" panose="020F0502020204030204" pitchFamily="34" charset="0"/>
            </a:rPr>
            <a:t>BASIC ENDURANCE</a:t>
          </a:r>
          <a:endParaRPr lang="en-IN" sz="2000" b="1" dirty="0">
            <a:latin typeface="Cambria" panose="02040503050406030204" pitchFamily="18" charset="0"/>
            <a:ea typeface="Cambria" panose="02040503050406030204" pitchFamily="18" charset="0"/>
          </a:endParaRPr>
        </a:p>
      </dgm:t>
    </dgm:pt>
    <dgm:pt modelId="{4F9948FD-13F2-4FAF-B684-4E55A3FD6503}" type="parTrans" cxnId="{036A0B81-2BD6-430C-A6BE-26E5B8D68EE6}">
      <dgm:prSet/>
      <dgm:spPr/>
      <dgm:t>
        <a:bodyPr/>
        <a:lstStyle/>
        <a:p>
          <a:endParaRPr lang="en-IN"/>
        </a:p>
      </dgm:t>
    </dgm:pt>
    <dgm:pt modelId="{C4F24184-8348-4C32-A74C-10936F3DCD43}" type="sibTrans" cxnId="{036A0B81-2BD6-430C-A6BE-26E5B8D68EE6}">
      <dgm:prSet/>
      <dgm:spPr/>
      <dgm:t>
        <a:bodyPr/>
        <a:lstStyle/>
        <a:p>
          <a:endParaRPr lang="en-IN"/>
        </a:p>
      </dgm:t>
    </dgm:pt>
    <dgm:pt modelId="{5B38217C-B209-466A-BAE2-7161EB16D05D}">
      <dgm:prSet phldrT="[Text]" custT="1"/>
      <dgm:spPr/>
      <dgm:t>
        <a:bodyPr/>
        <a:lstStyle/>
        <a:p>
          <a:r>
            <a:rPr lang="en-IN" sz="2000" b="1" dirty="0">
              <a:latin typeface="Cambria" panose="02040503050406030204" pitchFamily="18" charset="0"/>
              <a:ea typeface="Cambria" panose="02040503050406030204" pitchFamily="18" charset="0"/>
              <a:cs typeface="Calibri" panose="020F0502020204030204" pitchFamily="34" charset="0"/>
            </a:rPr>
            <a:t>GENERAL ENDURANCE</a:t>
          </a:r>
          <a:endParaRPr lang="en-IN" sz="2000" b="1" dirty="0">
            <a:latin typeface="Cambria" panose="02040503050406030204" pitchFamily="18" charset="0"/>
            <a:ea typeface="Cambria" panose="02040503050406030204" pitchFamily="18" charset="0"/>
          </a:endParaRPr>
        </a:p>
      </dgm:t>
    </dgm:pt>
    <dgm:pt modelId="{1A4A3452-E5C0-45D2-B955-A61075690657}" type="parTrans" cxnId="{D2208629-EF08-46C8-A429-89B23292315C}">
      <dgm:prSet/>
      <dgm:spPr/>
      <dgm:t>
        <a:bodyPr/>
        <a:lstStyle/>
        <a:p>
          <a:endParaRPr lang="en-IN"/>
        </a:p>
      </dgm:t>
    </dgm:pt>
    <dgm:pt modelId="{E4425F52-E806-4A7F-979E-23A70CA95C0A}" type="sibTrans" cxnId="{D2208629-EF08-46C8-A429-89B23292315C}">
      <dgm:prSet/>
      <dgm:spPr/>
      <dgm:t>
        <a:bodyPr/>
        <a:lstStyle/>
        <a:p>
          <a:endParaRPr lang="en-IN"/>
        </a:p>
      </dgm:t>
    </dgm:pt>
    <dgm:pt modelId="{5FD2D9D9-E436-401A-A25A-8DEDA5DBF23D}">
      <dgm:prSet phldrT="[Text]" custT="1"/>
      <dgm:spPr/>
      <dgm:t>
        <a:bodyPr/>
        <a:lstStyle/>
        <a:p>
          <a:r>
            <a:rPr lang="en-US" sz="2000" b="1" dirty="0">
              <a:latin typeface="Cambria" panose="02040503050406030204" pitchFamily="18" charset="0"/>
              <a:ea typeface="Cambria" panose="02040503050406030204" pitchFamily="18" charset="0"/>
              <a:cs typeface="Calibri" panose="020F0502020204030204" pitchFamily="34" charset="0"/>
            </a:rPr>
            <a:t>SPECIFIC ENDURANCE</a:t>
          </a:r>
          <a:endParaRPr lang="en-IN" sz="2000" b="1" dirty="0">
            <a:latin typeface="Cambria" panose="02040503050406030204" pitchFamily="18" charset="0"/>
            <a:ea typeface="Cambria" panose="02040503050406030204" pitchFamily="18" charset="0"/>
          </a:endParaRPr>
        </a:p>
      </dgm:t>
    </dgm:pt>
    <dgm:pt modelId="{82BC65E4-E9E1-4A91-9675-6FA7AECA50A4}" type="parTrans" cxnId="{73343BA9-403C-4804-9A3A-3020E6FDA246}">
      <dgm:prSet/>
      <dgm:spPr/>
      <dgm:t>
        <a:bodyPr/>
        <a:lstStyle/>
        <a:p>
          <a:endParaRPr lang="en-IN"/>
        </a:p>
      </dgm:t>
    </dgm:pt>
    <dgm:pt modelId="{4B25F3BE-45E0-4F38-8CD5-F26F0D993AA6}" type="sibTrans" cxnId="{73343BA9-403C-4804-9A3A-3020E6FDA246}">
      <dgm:prSet/>
      <dgm:spPr/>
      <dgm:t>
        <a:bodyPr/>
        <a:lstStyle/>
        <a:p>
          <a:endParaRPr lang="en-IN"/>
        </a:p>
      </dgm:t>
    </dgm:pt>
    <dgm:pt modelId="{98E2A03B-6455-42A9-83FB-9E41B12315AF}" type="pres">
      <dgm:prSet presAssocID="{70026AFA-EA70-4A2F-804B-A210F53E99AA}" presName="diagram" presStyleCnt="0">
        <dgm:presLayoutVars>
          <dgm:chPref val="1"/>
          <dgm:dir/>
          <dgm:animOne val="branch"/>
          <dgm:animLvl val="lvl"/>
          <dgm:resizeHandles val="exact"/>
        </dgm:presLayoutVars>
      </dgm:prSet>
      <dgm:spPr/>
    </dgm:pt>
    <dgm:pt modelId="{B5CAD452-A355-4161-BF2C-8D5876E158FB}" type="pres">
      <dgm:prSet presAssocID="{938040E1-86C2-4259-903F-3AB741F30BD5}" presName="root1" presStyleCnt="0"/>
      <dgm:spPr/>
    </dgm:pt>
    <dgm:pt modelId="{294F6E31-72F4-4279-A6A0-C44ED2504FC7}" type="pres">
      <dgm:prSet presAssocID="{938040E1-86C2-4259-903F-3AB741F30BD5}" presName="LevelOneTextNode" presStyleLbl="node0" presStyleIdx="0" presStyleCnt="1">
        <dgm:presLayoutVars>
          <dgm:chPref val="3"/>
        </dgm:presLayoutVars>
      </dgm:prSet>
      <dgm:spPr/>
    </dgm:pt>
    <dgm:pt modelId="{291C06B3-9005-43A6-9E26-96449428E557}" type="pres">
      <dgm:prSet presAssocID="{938040E1-86C2-4259-903F-3AB741F30BD5}" presName="level2hierChild" presStyleCnt="0"/>
      <dgm:spPr/>
    </dgm:pt>
    <dgm:pt modelId="{6168AA5B-F0EF-4168-83E8-F662AE5B336F}" type="pres">
      <dgm:prSet presAssocID="{4F9948FD-13F2-4FAF-B684-4E55A3FD6503}" presName="conn2-1" presStyleLbl="parChTrans1D2" presStyleIdx="0" presStyleCnt="3"/>
      <dgm:spPr/>
    </dgm:pt>
    <dgm:pt modelId="{8824E798-47FE-4CF0-9ECB-4D12A8925537}" type="pres">
      <dgm:prSet presAssocID="{4F9948FD-13F2-4FAF-B684-4E55A3FD6503}" presName="connTx" presStyleLbl="parChTrans1D2" presStyleIdx="0" presStyleCnt="3"/>
      <dgm:spPr/>
    </dgm:pt>
    <dgm:pt modelId="{D0601D66-9D0E-4A7F-ADCC-5FA6E289591A}" type="pres">
      <dgm:prSet presAssocID="{11B7EE4B-6FC1-449B-95DC-C85E87708D60}" presName="root2" presStyleCnt="0"/>
      <dgm:spPr/>
    </dgm:pt>
    <dgm:pt modelId="{658AB4CD-B40C-4370-BA70-8586F953C30C}" type="pres">
      <dgm:prSet presAssocID="{11B7EE4B-6FC1-449B-95DC-C85E87708D60}" presName="LevelTwoTextNode" presStyleLbl="node2" presStyleIdx="0" presStyleCnt="3">
        <dgm:presLayoutVars>
          <dgm:chPref val="3"/>
        </dgm:presLayoutVars>
      </dgm:prSet>
      <dgm:spPr/>
    </dgm:pt>
    <dgm:pt modelId="{A8DB066B-CEFA-4300-8D69-B966773BE8BE}" type="pres">
      <dgm:prSet presAssocID="{11B7EE4B-6FC1-449B-95DC-C85E87708D60}" presName="level3hierChild" presStyleCnt="0"/>
      <dgm:spPr/>
    </dgm:pt>
    <dgm:pt modelId="{39877DEA-3D74-418A-AEBB-16CD48244ECA}" type="pres">
      <dgm:prSet presAssocID="{1A4A3452-E5C0-45D2-B955-A61075690657}" presName="conn2-1" presStyleLbl="parChTrans1D2" presStyleIdx="1" presStyleCnt="3"/>
      <dgm:spPr/>
    </dgm:pt>
    <dgm:pt modelId="{0B5FD9A8-11AC-4351-987F-6F998EFD74AF}" type="pres">
      <dgm:prSet presAssocID="{1A4A3452-E5C0-45D2-B955-A61075690657}" presName="connTx" presStyleLbl="parChTrans1D2" presStyleIdx="1" presStyleCnt="3"/>
      <dgm:spPr/>
    </dgm:pt>
    <dgm:pt modelId="{6B7D57F0-7CAD-43DE-891A-3923BD1A1900}" type="pres">
      <dgm:prSet presAssocID="{5B38217C-B209-466A-BAE2-7161EB16D05D}" presName="root2" presStyleCnt="0"/>
      <dgm:spPr/>
    </dgm:pt>
    <dgm:pt modelId="{E6C37C6E-BA2E-4E77-AAB0-1F29AF964993}" type="pres">
      <dgm:prSet presAssocID="{5B38217C-B209-466A-BAE2-7161EB16D05D}" presName="LevelTwoTextNode" presStyleLbl="node2" presStyleIdx="1" presStyleCnt="3">
        <dgm:presLayoutVars>
          <dgm:chPref val="3"/>
        </dgm:presLayoutVars>
      </dgm:prSet>
      <dgm:spPr/>
    </dgm:pt>
    <dgm:pt modelId="{E04AF99A-5489-4F09-A4CB-CBB7CF8BBA40}" type="pres">
      <dgm:prSet presAssocID="{5B38217C-B209-466A-BAE2-7161EB16D05D}" presName="level3hierChild" presStyleCnt="0"/>
      <dgm:spPr/>
    </dgm:pt>
    <dgm:pt modelId="{54A4A44E-E5D2-4D12-8E41-C5403F17A7FC}" type="pres">
      <dgm:prSet presAssocID="{82BC65E4-E9E1-4A91-9675-6FA7AECA50A4}" presName="conn2-1" presStyleLbl="parChTrans1D2" presStyleIdx="2" presStyleCnt="3"/>
      <dgm:spPr/>
    </dgm:pt>
    <dgm:pt modelId="{CFA662FE-7C61-4CBB-87FA-EADBE1060CB9}" type="pres">
      <dgm:prSet presAssocID="{82BC65E4-E9E1-4A91-9675-6FA7AECA50A4}" presName="connTx" presStyleLbl="parChTrans1D2" presStyleIdx="2" presStyleCnt="3"/>
      <dgm:spPr/>
    </dgm:pt>
    <dgm:pt modelId="{A08ACE10-6B08-498B-A4F1-47C2B96A08C2}" type="pres">
      <dgm:prSet presAssocID="{5FD2D9D9-E436-401A-A25A-8DEDA5DBF23D}" presName="root2" presStyleCnt="0"/>
      <dgm:spPr/>
    </dgm:pt>
    <dgm:pt modelId="{7EC8E0DC-9B33-4336-98EE-0F2751731DFA}" type="pres">
      <dgm:prSet presAssocID="{5FD2D9D9-E436-401A-A25A-8DEDA5DBF23D}" presName="LevelTwoTextNode" presStyleLbl="node2" presStyleIdx="2" presStyleCnt="3">
        <dgm:presLayoutVars>
          <dgm:chPref val="3"/>
        </dgm:presLayoutVars>
      </dgm:prSet>
      <dgm:spPr/>
    </dgm:pt>
    <dgm:pt modelId="{0C5CA08C-D57E-4092-8238-D53CE1E01835}" type="pres">
      <dgm:prSet presAssocID="{5FD2D9D9-E436-401A-A25A-8DEDA5DBF23D}" presName="level3hierChild" presStyleCnt="0"/>
      <dgm:spPr/>
    </dgm:pt>
  </dgm:ptLst>
  <dgm:cxnLst>
    <dgm:cxn modelId="{3922BC09-A83F-4B9D-A8C7-D8D8235A3A60}" type="presOf" srcId="{5FD2D9D9-E436-401A-A25A-8DEDA5DBF23D}" destId="{7EC8E0DC-9B33-4336-98EE-0F2751731DFA}" srcOrd="0" destOrd="0" presId="urn:microsoft.com/office/officeart/2005/8/layout/hierarchy2"/>
    <dgm:cxn modelId="{9C77040B-98D8-4E7D-BBD3-220CBEC44DC8}" type="presOf" srcId="{82BC65E4-E9E1-4A91-9675-6FA7AECA50A4}" destId="{CFA662FE-7C61-4CBB-87FA-EADBE1060CB9}" srcOrd="1" destOrd="0" presId="urn:microsoft.com/office/officeart/2005/8/layout/hierarchy2"/>
    <dgm:cxn modelId="{D2208629-EF08-46C8-A429-89B23292315C}" srcId="{938040E1-86C2-4259-903F-3AB741F30BD5}" destId="{5B38217C-B209-466A-BAE2-7161EB16D05D}" srcOrd="1" destOrd="0" parTransId="{1A4A3452-E5C0-45D2-B955-A61075690657}" sibTransId="{E4425F52-E806-4A7F-979E-23A70CA95C0A}"/>
    <dgm:cxn modelId="{FE510646-9957-4760-B4F7-75F1F04383AD}" type="presOf" srcId="{4F9948FD-13F2-4FAF-B684-4E55A3FD6503}" destId="{6168AA5B-F0EF-4168-83E8-F662AE5B336F}" srcOrd="0" destOrd="0" presId="urn:microsoft.com/office/officeart/2005/8/layout/hierarchy2"/>
    <dgm:cxn modelId="{9E631949-B162-4DF9-B97B-55356047D67A}" type="presOf" srcId="{11B7EE4B-6FC1-449B-95DC-C85E87708D60}" destId="{658AB4CD-B40C-4370-BA70-8586F953C30C}" srcOrd="0" destOrd="0" presId="urn:microsoft.com/office/officeart/2005/8/layout/hierarchy2"/>
    <dgm:cxn modelId="{4C33994A-5D8D-4720-83ED-1E9750DF019B}" type="presOf" srcId="{70026AFA-EA70-4A2F-804B-A210F53E99AA}" destId="{98E2A03B-6455-42A9-83FB-9E41B12315AF}" srcOrd="0" destOrd="0" presId="urn:microsoft.com/office/officeart/2005/8/layout/hierarchy2"/>
    <dgm:cxn modelId="{5B1DD56A-1A45-4C46-A55E-742A2C226D4A}" type="presOf" srcId="{82BC65E4-E9E1-4A91-9675-6FA7AECA50A4}" destId="{54A4A44E-E5D2-4D12-8E41-C5403F17A7FC}" srcOrd="0" destOrd="0" presId="urn:microsoft.com/office/officeart/2005/8/layout/hierarchy2"/>
    <dgm:cxn modelId="{08EDF16A-C937-4469-AE75-3CE7D0F82314}" type="presOf" srcId="{938040E1-86C2-4259-903F-3AB741F30BD5}" destId="{294F6E31-72F4-4279-A6A0-C44ED2504FC7}" srcOrd="0" destOrd="0" presId="urn:microsoft.com/office/officeart/2005/8/layout/hierarchy2"/>
    <dgm:cxn modelId="{036A0B81-2BD6-430C-A6BE-26E5B8D68EE6}" srcId="{938040E1-86C2-4259-903F-3AB741F30BD5}" destId="{11B7EE4B-6FC1-449B-95DC-C85E87708D60}" srcOrd="0" destOrd="0" parTransId="{4F9948FD-13F2-4FAF-B684-4E55A3FD6503}" sibTransId="{C4F24184-8348-4C32-A74C-10936F3DCD43}"/>
    <dgm:cxn modelId="{02A0C785-3102-4273-9A82-1FAFC15520A8}" type="presOf" srcId="{1A4A3452-E5C0-45D2-B955-A61075690657}" destId="{0B5FD9A8-11AC-4351-987F-6F998EFD74AF}" srcOrd="1" destOrd="0" presId="urn:microsoft.com/office/officeart/2005/8/layout/hierarchy2"/>
    <dgm:cxn modelId="{73343BA9-403C-4804-9A3A-3020E6FDA246}" srcId="{938040E1-86C2-4259-903F-3AB741F30BD5}" destId="{5FD2D9D9-E436-401A-A25A-8DEDA5DBF23D}" srcOrd="2" destOrd="0" parTransId="{82BC65E4-E9E1-4A91-9675-6FA7AECA50A4}" sibTransId="{4B25F3BE-45E0-4F38-8CD5-F26F0D993AA6}"/>
    <dgm:cxn modelId="{D8891EB9-19EA-4787-932D-C8AFE81D1AB8}" type="presOf" srcId="{4F9948FD-13F2-4FAF-B684-4E55A3FD6503}" destId="{8824E798-47FE-4CF0-9ECB-4D12A8925537}" srcOrd="1" destOrd="0" presId="urn:microsoft.com/office/officeart/2005/8/layout/hierarchy2"/>
    <dgm:cxn modelId="{07B7DDC2-88BD-4E61-830A-009588774465}" type="presOf" srcId="{5B38217C-B209-466A-BAE2-7161EB16D05D}" destId="{E6C37C6E-BA2E-4E77-AAB0-1F29AF964993}" srcOrd="0" destOrd="0" presId="urn:microsoft.com/office/officeart/2005/8/layout/hierarchy2"/>
    <dgm:cxn modelId="{775BC2EA-07A7-44A9-8D2A-F6D88F3B116A}" type="presOf" srcId="{1A4A3452-E5C0-45D2-B955-A61075690657}" destId="{39877DEA-3D74-418A-AEBB-16CD48244ECA}" srcOrd="0" destOrd="0" presId="urn:microsoft.com/office/officeart/2005/8/layout/hierarchy2"/>
    <dgm:cxn modelId="{657E71FF-71C6-4DED-96D9-9A0879D64940}" srcId="{70026AFA-EA70-4A2F-804B-A210F53E99AA}" destId="{938040E1-86C2-4259-903F-3AB741F30BD5}" srcOrd="0" destOrd="0" parTransId="{9C2ED124-1784-4658-98A6-42048ECCA6DF}" sibTransId="{0A30B71D-F3C2-4FC6-B2B3-1101F07B90CE}"/>
    <dgm:cxn modelId="{620069AE-D7C6-4D15-A7F6-1A1F5E73A87D}" type="presParOf" srcId="{98E2A03B-6455-42A9-83FB-9E41B12315AF}" destId="{B5CAD452-A355-4161-BF2C-8D5876E158FB}" srcOrd="0" destOrd="0" presId="urn:microsoft.com/office/officeart/2005/8/layout/hierarchy2"/>
    <dgm:cxn modelId="{1A85B05E-2FE6-46D3-A0F7-01D1378CCC25}" type="presParOf" srcId="{B5CAD452-A355-4161-BF2C-8D5876E158FB}" destId="{294F6E31-72F4-4279-A6A0-C44ED2504FC7}" srcOrd="0" destOrd="0" presId="urn:microsoft.com/office/officeart/2005/8/layout/hierarchy2"/>
    <dgm:cxn modelId="{0672FAF3-F3AB-410A-877D-DFBD38A1A3ED}" type="presParOf" srcId="{B5CAD452-A355-4161-BF2C-8D5876E158FB}" destId="{291C06B3-9005-43A6-9E26-96449428E557}" srcOrd="1" destOrd="0" presId="urn:microsoft.com/office/officeart/2005/8/layout/hierarchy2"/>
    <dgm:cxn modelId="{7C2A4E43-5295-470C-92BC-B828400AD7C2}" type="presParOf" srcId="{291C06B3-9005-43A6-9E26-96449428E557}" destId="{6168AA5B-F0EF-4168-83E8-F662AE5B336F}" srcOrd="0" destOrd="0" presId="urn:microsoft.com/office/officeart/2005/8/layout/hierarchy2"/>
    <dgm:cxn modelId="{D6B7219A-093B-4935-B892-BD96478EBA82}" type="presParOf" srcId="{6168AA5B-F0EF-4168-83E8-F662AE5B336F}" destId="{8824E798-47FE-4CF0-9ECB-4D12A8925537}" srcOrd="0" destOrd="0" presId="urn:microsoft.com/office/officeart/2005/8/layout/hierarchy2"/>
    <dgm:cxn modelId="{611319CE-18C6-4DE5-94BE-D2D81C62D49E}" type="presParOf" srcId="{291C06B3-9005-43A6-9E26-96449428E557}" destId="{D0601D66-9D0E-4A7F-ADCC-5FA6E289591A}" srcOrd="1" destOrd="0" presId="urn:microsoft.com/office/officeart/2005/8/layout/hierarchy2"/>
    <dgm:cxn modelId="{6DB52ADE-6AA8-44EC-8EC2-B6FF6DC44396}" type="presParOf" srcId="{D0601D66-9D0E-4A7F-ADCC-5FA6E289591A}" destId="{658AB4CD-B40C-4370-BA70-8586F953C30C}" srcOrd="0" destOrd="0" presId="urn:microsoft.com/office/officeart/2005/8/layout/hierarchy2"/>
    <dgm:cxn modelId="{4BDB749F-7EDA-413D-92E9-60FED7C9465A}" type="presParOf" srcId="{D0601D66-9D0E-4A7F-ADCC-5FA6E289591A}" destId="{A8DB066B-CEFA-4300-8D69-B966773BE8BE}" srcOrd="1" destOrd="0" presId="urn:microsoft.com/office/officeart/2005/8/layout/hierarchy2"/>
    <dgm:cxn modelId="{0CDAA484-035E-41DD-B468-83F7AD6853DB}" type="presParOf" srcId="{291C06B3-9005-43A6-9E26-96449428E557}" destId="{39877DEA-3D74-418A-AEBB-16CD48244ECA}" srcOrd="2" destOrd="0" presId="urn:microsoft.com/office/officeart/2005/8/layout/hierarchy2"/>
    <dgm:cxn modelId="{D1B013D3-C6D7-4563-97C8-E05B452379C7}" type="presParOf" srcId="{39877DEA-3D74-418A-AEBB-16CD48244ECA}" destId="{0B5FD9A8-11AC-4351-987F-6F998EFD74AF}" srcOrd="0" destOrd="0" presId="urn:microsoft.com/office/officeart/2005/8/layout/hierarchy2"/>
    <dgm:cxn modelId="{20E9135B-5C8C-4111-9703-916674AE17E4}" type="presParOf" srcId="{291C06B3-9005-43A6-9E26-96449428E557}" destId="{6B7D57F0-7CAD-43DE-891A-3923BD1A1900}" srcOrd="3" destOrd="0" presId="urn:microsoft.com/office/officeart/2005/8/layout/hierarchy2"/>
    <dgm:cxn modelId="{5634F0CF-197B-4BB8-A04F-BE3476E781D1}" type="presParOf" srcId="{6B7D57F0-7CAD-43DE-891A-3923BD1A1900}" destId="{E6C37C6E-BA2E-4E77-AAB0-1F29AF964993}" srcOrd="0" destOrd="0" presId="urn:microsoft.com/office/officeart/2005/8/layout/hierarchy2"/>
    <dgm:cxn modelId="{3C8C1158-28EA-4E86-9851-B3C2154F00C3}" type="presParOf" srcId="{6B7D57F0-7CAD-43DE-891A-3923BD1A1900}" destId="{E04AF99A-5489-4F09-A4CB-CBB7CF8BBA40}" srcOrd="1" destOrd="0" presId="urn:microsoft.com/office/officeart/2005/8/layout/hierarchy2"/>
    <dgm:cxn modelId="{AA4336EC-F966-4B76-9017-DD1340099588}" type="presParOf" srcId="{291C06B3-9005-43A6-9E26-96449428E557}" destId="{54A4A44E-E5D2-4D12-8E41-C5403F17A7FC}" srcOrd="4" destOrd="0" presId="urn:microsoft.com/office/officeart/2005/8/layout/hierarchy2"/>
    <dgm:cxn modelId="{68A0A558-C718-4055-B888-0FC5962C89DE}" type="presParOf" srcId="{54A4A44E-E5D2-4D12-8E41-C5403F17A7FC}" destId="{CFA662FE-7C61-4CBB-87FA-EADBE1060CB9}" srcOrd="0" destOrd="0" presId="urn:microsoft.com/office/officeart/2005/8/layout/hierarchy2"/>
    <dgm:cxn modelId="{562BC2DA-1B91-4EA0-9C12-6ABD759A59B8}" type="presParOf" srcId="{291C06B3-9005-43A6-9E26-96449428E557}" destId="{A08ACE10-6B08-498B-A4F1-47C2B96A08C2}" srcOrd="5" destOrd="0" presId="urn:microsoft.com/office/officeart/2005/8/layout/hierarchy2"/>
    <dgm:cxn modelId="{2F3D66BA-EC9C-460B-8F02-C31091DDF949}" type="presParOf" srcId="{A08ACE10-6B08-498B-A4F1-47C2B96A08C2}" destId="{7EC8E0DC-9B33-4336-98EE-0F2751731DFA}" srcOrd="0" destOrd="0" presId="urn:microsoft.com/office/officeart/2005/8/layout/hierarchy2"/>
    <dgm:cxn modelId="{54B4AF85-F4CF-490C-AF71-1DDF751AB9EA}" type="presParOf" srcId="{A08ACE10-6B08-498B-A4F1-47C2B96A08C2}" destId="{0C5CA08C-D57E-4092-8238-D53CE1E01835}"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0026AFA-EA70-4A2F-804B-A210F53E99AA}" type="doc">
      <dgm:prSet loTypeId="urn:microsoft.com/office/officeart/2005/8/layout/hierarchy2" loCatId="hierarchy" qsTypeId="urn:microsoft.com/office/officeart/2005/8/quickstyle/3d4" qsCatId="3D" csTypeId="urn:microsoft.com/office/officeart/2005/8/colors/accent1_1" csCatId="accent1" phldr="1"/>
      <dgm:spPr/>
      <dgm:t>
        <a:bodyPr/>
        <a:lstStyle/>
        <a:p>
          <a:endParaRPr lang="en-IN"/>
        </a:p>
      </dgm:t>
    </dgm:pt>
    <dgm:pt modelId="{938040E1-86C2-4259-903F-3AB741F30BD5}">
      <dgm:prSet phldrT="[Text]" custT="1"/>
      <dgm:spPr/>
      <dgm:t>
        <a:bodyPr/>
        <a:lstStyle/>
        <a:p>
          <a:r>
            <a:rPr lang="en-US" sz="2400" b="1" dirty="0">
              <a:solidFill>
                <a:srgbClr val="FF0000"/>
              </a:solidFill>
              <a:latin typeface="Cambria" panose="02040503050406030204" pitchFamily="18" charset="0"/>
              <a:ea typeface="Cambria" panose="02040503050406030204" pitchFamily="18" charset="0"/>
            </a:rPr>
            <a:t>THE DURATION OF ACTIVITY</a:t>
          </a:r>
          <a:endParaRPr lang="en-IN" sz="2400" b="1" dirty="0">
            <a:solidFill>
              <a:srgbClr val="FF0000"/>
            </a:solidFill>
            <a:latin typeface="Cambria" panose="02040503050406030204" pitchFamily="18" charset="0"/>
            <a:ea typeface="Cambria" panose="02040503050406030204" pitchFamily="18" charset="0"/>
          </a:endParaRPr>
        </a:p>
      </dgm:t>
    </dgm:pt>
    <dgm:pt modelId="{9C2ED124-1784-4658-98A6-42048ECCA6DF}" type="parTrans" cxnId="{657E71FF-71C6-4DED-96D9-9A0879D64940}">
      <dgm:prSet/>
      <dgm:spPr/>
      <dgm:t>
        <a:bodyPr/>
        <a:lstStyle/>
        <a:p>
          <a:endParaRPr lang="en-IN" b="1" dirty="0">
            <a:latin typeface="Cambria" panose="02040503050406030204" pitchFamily="18" charset="0"/>
            <a:ea typeface="Cambria" panose="02040503050406030204" pitchFamily="18" charset="0"/>
          </a:endParaRPr>
        </a:p>
      </dgm:t>
    </dgm:pt>
    <dgm:pt modelId="{0A30B71D-F3C2-4FC6-B2B3-1101F07B90CE}" type="sibTrans" cxnId="{657E71FF-71C6-4DED-96D9-9A0879D64940}">
      <dgm:prSet/>
      <dgm:spPr/>
      <dgm:t>
        <a:bodyPr/>
        <a:lstStyle/>
        <a:p>
          <a:endParaRPr lang="en-IN" b="1" dirty="0">
            <a:latin typeface="Cambria" panose="02040503050406030204" pitchFamily="18" charset="0"/>
            <a:ea typeface="Cambria" panose="02040503050406030204" pitchFamily="18" charset="0"/>
          </a:endParaRPr>
        </a:p>
      </dgm:t>
    </dgm:pt>
    <dgm:pt modelId="{11B7EE4B-6FC1-449B-95DC-C85E87708D60}">
      <dgm:prSet phldrT="[Text]" custT="1"/>
      <dgm:spPr/>
      <dgm:t>
        <a:bodyPr/>
        <a:lstStyle/>
        <a:p>
          <a:r>
            <a:rPr lang="en-US" sz="2000" b="1" dirty="0">
              <a:latin typeface="Cambria" panose="02040503050406030204" pitchFamily="18" charset="0"/>
              <a:ea typeface="Cambria" panose="02040503050406030204" pitchFamily="18" charset="0"/>
              <a:cs typeface="Calibri" panose="020F0502020204030204" pitchFamily="34" charset="0"/>
            </a:rPr>
            <a:t>SPEED ENDURANCE</a:t>
          </a:r>
          <a:endParaRPr lang="en-IN" sz="2000" b="1" dirty="0">
            <a:latin typeface="Cambria" panose="02040503050406030204" pitchFamily="18" charset="0"/>
            <a:ea typeface="Cambria" panose="02040503050406030204" pitchFamily="18" charset="0"/>
          </a:endParaRPr>
        </a:p>
      </dgm:t>
    </dgm:pt>
    <dgm:pt modelId="{4F9948FD-13F2-4FAF-B684-4E55A3FD6503}" type="parTrans" cxnId="{036A0B81-2BD6-430C-A6BE-26E5B8D68EE6}">
      <dgm:prSet/>
      <dgm:spPr/>
      <dgm:t>
        <a:bodyPr/>
        <a:lstStyle/>
        <a:p>
          <a:endParaRPr lang="en-IN" b="1" dirty="0">
            <a:latin typeface="Cambria" panose="02040503050406030204" pitchFamily="18" charset="0"/>
            <a:ea typeface="Cambria" panose="02040503050406030204" pitchFamily="18" charset="0"/>
          </a:endParaRPr>
        </a:p>
      </dgm:t>
    </dgm:pt>
    <dgm:pt modelId="{C4F24184-8348-4C32-A74C-10936F3DCD43}" type="sibTrans" cxnId="{036A0B81-2BD6-430C-A6BE-26E5B8D68EE6}">
      <dgm:prSet/>
      <dgm:spPr/>
      <dgm:t>
        <a:bodyPr/>
        <a:lstStyle/>
        <a:p>
          <a:endParaRPr lang="en-IN" b="1" dirty="0">
            <a:latin typeface="Cambria" panose="02040503050406030204" pitchFamily="18" charset="0"/>
            <a:ea typeface="Cambria" panose="02040503050406030204" pitchFamily="18" charset="0"/>
          </a:endParaRPr>
        </a:p>
      </dgm:t>
    </dgm:pt>
    <dgm:pt modelId="{5B38217C-B209-466A-BAE2-7161EB16D05D}">
      <dgm:prSet phldrT="[Text]" custT="1"/>
      <dgm:spPr/>
      <dgm:t>
        <a:bodyPr/>
        <a:lstStyle/>
        <a:p>
          <a:r>
            <a:rPr lang="en-US" sz="2000" b="1" dirty="0">
              <a:latin typeface="Cambria" panose="02040503050406030204" pitchFamily="18" charset="0"/>
              <a:ea typeface="Cambria" panose="02040503050406030204" pitchFamily="18" charset="0"/>
              <a:cs typeface="Calibri" panose="020F0502020204030204" pitchFamily="34" charset="0"/>
            </a:rPr>
            <a:t>SHORT TERM ENDURANCE</a:t>
          </a:r>
          <a:endParaRPr lang="en-IN" sz="2000" b="1" dirty="0">
            <a:latin typeface="Cambria" panose="02040503050406030204" pitchFamily="18" charset="0"/>
            <a:ea typeface="Cambria" panose="02040503050406030204" pitchFamily="18" charset="0"/>
          </a:endParaRPr>
        </a:p>
      </dgm:t>
    </dgm:pt>
    <dgm:pt modelId="{1A4A3452-E5C0-45D2-B955-A61075690657}" type="parTrans" cxnId="{D2208629-EF08-46C8-A429-89B23292315C}">
      <dgm:prSet/>
      <dgm:spPr/>
      <dgm:t>
        <a:bodyPr/>
        <a:lstStyle/>
        <a:p>
          <a:endParaRPr lang="en-IN" b="1" dirty="0">
            <a:latin typeface="Cambria" panose="02040503050406030204" pitchFamily="18" charset="0"/>
            <a:ea typeface="Cambria" panose="02040503050406030204" pitchFamily="18" charset="0"/>
          </a:endParaRPr>
        </a:p>
      </dgm:t>
    </dgm:pt>
    <dgm:pt modelId="{E4425F52-E806-4A7F-979E-23A70CA95C0A}" type="sibTrans" cxnId="{D2208629-EF08-46C8-A429-89B23292315C}">
      <dgm:prSet/>
      <dgm:spPr/>
      <dgm:t>
        <a:bodyPr/>
        <a:lstStyle/>
        <a:p>
          <a:endParaRPr lang="en-IN" b="1" dirty="0">
            <a:latin typeface="Cambria" panose="02040503050406030204" pitchFamily="18" charset="0"/>
            <a:ea typeface="Cambria" panose="02040503050406030204" pitchFamily="18" charset="0"/>
          </a:endParaRPr>
        </a:p>
      </dgm:t>
    </dgm:pt>
    <dgm:pt modelId="{5FD2D9D9-E436-401A-A25A-8DEDA5DBF23D}">
      <dgm:prSet phldrT="[Text]" custT="1"/>
      <dgm:spPr/>
      <dgm:t>
        <a:bodyPr/>
        <a:lstStyle/>
        <a:p>
          <a:r>
            <a:rPr lang="en-US" sz="2000" b="1" dirty="0">
              <a:latin typeface="Cambria" panose="02040503050406030204" pitchFamily="18" charset="0"/>
              <a:ea typeface="Cambria" panose="02040503050406030204" pitchFamily="18" charset="0"/>
              <a:cs typeface="Calibri" panose="020F0502020204030204" pitchFamily="34" charset="0"/>
            </a:rPr>
            <a:t>MIDDLE TERM ENDURANCE</a:t>
          </a:r>
          <a:endParaRPr lang="en-IN" sz="2000" b="1" dirty="0">
            <a:latin typeface="Cambria" panose="02040503050406030204" pitchFamily="18" charset="0"/>
            <a:ea typeface="Cambria" panose="02040503050406030204" pitchFamily="18" charset="0"/>
          </a:endParaRPr>
        </a:p>
      </dgm:t>
    </dgm:pt>
    <dgm:pt modelId="{82BC65E4-E9E1-4A91-9675-6FA7AECA50A4}" type="parTrans" cxnId="{73343BA9-403C-4804-9A3A-3020E6FDA246}">
      <dgm:prSet/>
      <dgm:spPr/>
      <dgm:t>
        <a:bodyPr/>
        <a:lstStyle/>
        <a:p>
          <a:endParaRPr lang="en-IN" b="1" dirty="0">
            <a:latin typeface="Cambria" panose="02040503050406030204" pitchFamily="18" charset="0"/>
            <a:ea typeface="Cambria" panose="02040503050406030204" pitchFamily="18" charset="0"/>
          </a:endParaRPr>
        </a:p>
      </dgm:t>
    </dgm:pt>
    <dgm:pt modelId="{4B25F3BE-45E0-4F38-8CD5-F26F0D993AA6}" type="sibTrans" cxnId="{73343BA9-403C-4804-9A3A-3020E6FDA246}">
      <dgm:prSet/>
      <dgm:spPr/>
      <dgm:t>
        <a:bodyPr/>
        <a:lstStyle/>
        <a:p>
          <a:endParaRPr lang="en-IN" b="1" dirty="0">
            <a:latin typeface="Cambria" panose="02040503050406030204" pitchFamily="18" charset="0"/>
            <a:ea typeface="Cambria" panose="02040503050406030204" pitchFamily="18" charset="0"/>
          </a:endParaRPr>
        </a:p>
      </dgm:t>
    </dgm:pt>
    <dgm:pt modelId="{2A650306-FD57-4510-AE09-62599C64F738}">
      <dgm:prSet phldrT="[Text]" custT="1"/>
      <dgm:spPr/>
      <dgm:t>
        <a:bodyPr/>
        <a:lstStyle/>
        <a:p>
          <a:r>
            <a:rPr lang="en-US" sz="2000" b="1" dirty="0">
              <a:latin typeface="Cambria" panose="02040503050406030204" pitchFamily="18" charset="0"/>
              <a:ea typeface="Cambria" panose="02040503050406030204" pitchFamily="18" charset="0"/>
              <a:cs typeface="Calibri" panose="020F0502020204030204" pitchFamily="34" charset="0"/>
            </a:rPr>
            <a:t>LONG TERM ENDURANCE</a:t>
          </a:r>
          <a:endParaRPr lang="en-IN" sz="2000" b="1" dirty="0">
            <a:latin typeface="Cambria" panose="02040503050406030204" pitchFamily="18" charset="0"/>
            <a:ea typeface="Cambria" panose="02040503050406030204" pitchFamily="18" charset="0"/>
          </a:endParaRPr>
        </a:p>
      </dgm:t>
    </dgm:pt>
    <dgm:pt modelId="{237BBAE5-82E8-40F3-913B-1A8F09EA61F5}" type="parTrans" cxnId="{31E251AC-F760-438D-A540-A0F5E9BADCF3}">
      <dgm:prSet/>
      <dgm:spPr/>
      <dgm:t>
        <a:bodyPr/>
        <a:lstStyle/>
        <a:p>
          <a:endParaRPr lang="en-IN" b="1" dirty="0">
            <a:latin typeface="Cambria" panose="02040503050406030204" pitchFamily="18" charset="0"/>
            <a:ea typeface="Cambria" panose="02040503050406030204" pitchFamily="18" charset="0"/>
          </a:endParaRPr>
        </a:p>
      </dgm:t>
    </dgm:pt>
    <dgm:pt modelId="{4584635D-7644-449B-A056-F4C605E0774D}" type="sibTrans" cxnId="{31E251AC-F760-438D-A540-A0F5E9BADCF3}">
      <dgm:prSet/>
      <dgm:spPr/>
      <dgm:t>
        <a:bodyPr/>
        <a:lstStyle/>
        <a:p>
          <a:endParaRPr lang="en-IN" b="1" dirty="0">
            <a:latin typeface="Cambria" panose="02040503050406030204" pitchFamily="18" charset="0"/>
            <a:ea typeface="Cambria" panose="02040503050406030204" pitchFamily="18" charset="0"/>
          </a:endParaRPr>
        </a:p>
      </dgm:t>
    </dgm:pt>
    <dgm:pt modelId="{76BA58F8-FC71-4A48-A7AD-369C3DC79A67}" type="pres">
      <dgm:prSet presAssocID="{70026AFA-EA70-4A2F-804B-A210F53E99AA}" presName="diagram" presStyleCnt="0">
        <dgm:presLayoutVars>
          <dgm:chPref val="1"/>
          <dgm:dir/>
          <dgm:animOne val="branch"/>
          <dgm:animLvl val="lvl"/>
          <dgm:resizeHandles val="exact"/>
        </dgm:presLayoutVars>
      </dgm:prSet>
      <dgm:spPr/>
    </dgm:pt>
    <dgm:pt modelId="{A042CBC2-431F-4280-B1B2-F031305DDCA6}" type="pres">
      <dgm:prSet presAssocID="{938040E1-86C2-4259-903F-3AB741F30BD5}" presName="root1" presStyleCnt="0"/>
      <dgm:spPr/>
    </dgm:pt>
    <dgm:pt modelId="{086F14E9-D8A0-41AF-9042-4F080C54F334}" type="pres">
      <dgm:prSet presAssocID="{938040E1-86C2-4259-903F-3AB741F30BD5}" presName="LevelOneTextNode" presStyleLbl="node0" presStyleIdx="0" presStyleCnt="1">
        <dgm:presLayoutVars>
          <dgm:chPref val="3"/>
        </dgm:presLayoutVars>
      </dgm:prSet>
      <dgm:spPr/>
    </dgm:pt>
    <dgm:pt modelId="{D3ED92E6-7E4F-4250-A660-26A8A796DF29}" type="pres">
      <dgm:prSet presAssocID="{938040E1-86C2-4259-903F-3AB741F30BD5}" presName="level2hierChild" presStyleCnt="0"/>
      <dgm:spPr/>
    </dgm:pt>
    <dgm:pt modelId="{3106FDD6-FCDB-4066-B7CB-9192FC54A163}" type="pres">
      <dgm:prSet presAssocID="{4F9948FD-13F2-4FAF-B684-4E55A3FD6503}" presName="conn2-1" presStyleLbl="parChTrans1D2" presStyleIdx="0" presStyleCnt="4"/>
      <dgm:spPr/>
    </dgm:pt>
    <dgm:pt modelId="{0E45A4B5-D3DA-41D4-856C-C2E25225BC22}" type="pres">
      <dgm:prSet presAssocID="{4F9948FD-13F2-4FAF-B684-4E55A3FD6503}" presName="connTx" presStyleLbl="parChTrans1D2" presStyleIdx="0" presStyleCnt="4"/>
      <dgm:spPr/>
    </dgm:pt>
    <dgm:pt modelId="{F2CB37BE-538C-4EB6-8FB6-1E9813937D11}" type="pres">
      <dgm:prSet presAssocID="{11B7EE4B-6FC1-449B-95DC-C85E87708D60}" presName="root2" presStyleCnt="0"/>
      <dgm:spPr/>
    </dgm:pt>
    <dgm:pt modelId="{CFD31E9D-DC6D-47DB-893F-2523C244120B}" type="pres">
      <dgm:prSet presAssocID="{11B7EE4B-6FC1-449B-95DC-C85E87708D60}" presName="LevelTwoTextNode" presStyleLbl="node2" presStyleIdx="0" presStyleCnt="4">
        <dgm:presLayoutVars>
          <dgm:chPref val="3"/>
        </dgm:presLayoutVars>
      </dgm:prSet>
      <dgm:spPr/>
    </dgm:pt>
    <dgm:pt modelId="{31905FD7-2D0D-4C05-B112-403E702F29AB}" type="pres">
      <dgm:prSet presAssocID="{11B7EE4B-6FC1-449B-95DC-C85E87708D60}" presName="level3hierChild" presStyleCnt="0"/>
      <dgm:spPr/>
    </dgm:pt>
    <dgm:pt modelId="{7F5E07E8-CAF1-45C0-AA3B-9F5099941DBE}" type="pres">
      <dgm:prSet presAssocID="{1A4A3452-E5C0-45D2-B955-A61075690657}" presName="conn2-1" presStyleLbl="parChTrans1D2" presStyleIdx="1" presStyleCnt="4"/>
      <dgm:spPr/>
    </dgm:pt>
    <dgm:pt modelId="{A228FBF7-1386-4326-AC34-8273F32EED20}" type="pres">
      <dgm:prSet presAssocID="{1A4A3452-E5C0-45D2-B955-A61075690657}" presName="connTx" presStyleLbl="parChTrans1D2" presStyleIdx="1" presStyleCnt="4"/>
      <dgm:spPr/>
    </dgm:pt>
    <dgm:pt modelId="{B91980B6-AC58-48F4-8C74-3252C8D0CAFC}" type="pres">
      <dgm:prSet presAssocID="{5B38217C-B209-466A-BAE2-7161EB16D05D}" presName="root2" presStyleCnt="0"/>
      <dgm:spPr/>
    </dgm:pt>
    <dgm:pt modelId="{ACB6C678-8787-494E-B1C9-B6DF40D759F3}" type="pres">
      <dgm:prSet presAssocID="{5B38217C-B209-466A-BAE2-7161EB16D05D}" presName="LevelTwoTextNode" presStyleLbl="node2" presStyleIdx="1" presStyleCnt="4">
        <dgm:presLayoutVars>
          <dgm:chPref val="3"/>
        </dgm:presLayoutVars>
      </dgm:prSet>
      <dgm:spPr/>
    </dgm:pt>
    <dgm:pt modelId="{8BD8A743-1587-4D68-ACDC-260CB05C2664}" type="pres">
      <dgm:prSet presAssocID="{5B38217C-B209-466A-BAE2-7161EB16D05D}" presName="level3hierChild" presStyleCnt="0"/>
      <dgm:spPr/>
    </dgm:pt>
    <dgm:pt modelId="{238C5987-9BFE-4B08-B600-E470E925CE65}" type="pres">
      <dgm:prSet presAssocID="{82BC65E4-E9E1-4A91-9675-6FA7AECA50A4}" presName="conn2-1" presStyleLbl="parChTrans1D2" presStyleIdx="2" presStyleCnt="4"/>
      <dgm:spPr/>
    </dgm:pt>
    <dgm:pt modelId="{32301AA1-712F-4CF5-8554-F95720D3C73C}" type="pres">
      <dgm:prSet presAssocID="{82BC65E4-E9E1-4A91-9675-6FA7AECA50A4}" presName="connTx" presStyleLbl="parChTrans1D2" presStyleIdx="2" presStyleCnt="4"/>
      <dgm:spPr/>
    </dgm:pt>
    <dgm:pt modelId="{ADFB1CDA-5437-4A5B-99A4-E1BA539357A3}" type="pres">
      <dgm:prSet presAssocID="{5FD2D9D9-E436-401A-A25A-8DEDA5DBF23D}" presName="root2" presStyleCnt="0"/>
      <dgm:spPr/>
    </dgm:pt>
    <dgm:pt modelId="{A157EE8D-2468-4C85-9777-32658921E82C}" type="pres">
      <dgm:prSet presAssocID="{5FD2D9D9-E436-401A-A25A-8DEDA5DBF23D}" presName="LevelTwoTextNode" presStyleLbl="node2" presStyleIdx="2" presStyleCnt="4">
        <dgm:presLayoutVars>
          <dgm:chPref val="3"/>
        </dgm:presLayoutVars>
      </dgm:prSet>
      <dgm:spPr/>
    </dgm:pt>
    <dgm:pt modelId="{C8580622-6005-4C64-9A9D-6CBBE4147B95}" type="pres">
      <dgm:prSet presAssocID="{5FD2D9D9-E436-401A-A25A-8DEDA5DBF23D}" presName="level3hierChild" presStyleCnt="0"/>
      <dgm:spPr/>
    </dgm:pt>
    <dgm:pt modelId="{239DAE47-9C90-4BFF-B9EB-1FBD616C84C5}" type="pres">
      <dgm:prSet presAssocID="{237BBAE5-82E8-40F3-913B-1A8F09EA61F5}" presName="conn2-1" presStyleLbl="parChTrans1D2" presStyleIdx="3" presStyleCnt="4"/>
      <dgm:spPr/>
    </dgm:pt>
    <dgm:pt modelId="{346986D0-81A1-4BB1-9A3B-C2136EB975B6}" type="pres">
      <dgm:prSet presAssocID="{237BBAE5-82E8-40F3-913B-1A8F09EA61F5}" presName="connTx" presStyleLbl="parChTrans1D2" presStyleIdx="3" presStyleCnt="4"/>
      <dgm:spPr/>
    </dgm:pt>
    <dgm:pt modelId="{9E7144B2-9CC6-42F1-924E-966F76C7E09C}" type="pres">
      <dgm:prSet presAssocID="{2A650306-FD57-4510-AE09-62599C64F738}" presName="root2" presStyleCnt="0"/>
      <dgm:spPr/>
    </dgm:pt>
    <dgm:pt modelId="{F07C5F67-F94C-4F59-8447-E96F2F3F2AEF}" type="pres">
      <dgm:prSet presAssocID="{2A650306-FD57-4510-AE09-62599C64F738}" presName="LevelTwoTextNode" presStyleLbl="node2" presStyleIdx="3" presStyleCnt="4">
        <dgm:presLayoutVars>
          <dgm:chPref val="3"/>
        </dgm:presLayoutVars>
      </dgm:prSet>
      <dgm:spPr/>
    </dgm:pt>
    <dgm:pt modelId="{71C32AE1-7706-4A69-9FB6-C8F5141FB825}" type="pres">
      <dgm:prSet presAssocID="{2A650306-FD57-4510-AE09-62599C64F738}" presName="level3hierChild" presStyleCnt="0"/>
      <dgm:spPr/>
    </dgm:pt>
  </dgm:ptLst>
  <dgm:cxnLst>
    <dgm:cxn modelId="{B94B2603-3068-4B81-8BF4-EC3ACAE961B6}" type="presOf" srcId="{5FD2D9D9-E436-401A-A25A-8DEDA5DBF23D}" destId="{A157EE8D-2468-4C85-9777-32658921E82C}" srcOrd="0" destOrd="0" presId="urn:microsoft.com/office/officeart/2005/8/layout/hierarchy2"/>
    <dgm:cxn modelId="{D2208629-EF08-46C8-A429-89B23292315C}" srcId="{938040E1-86C2-4259-903F-3AB741F30BD5}" destId="{5B38217C-B209-466A-BAE2-7161EB16D05D}" srcOrd="1" destOrd="0" parTransId="{1A4A3452-E5C0-45D2-B955-A61075690657}" sibTransId="{E4425F52-E806-4A7F-979E-23A70CA95C0A}"/>
    <dgm:cxn modelId="{6C68F73D-5186-4C0E-BB73-40074BC9E571}" type="presOf" srcId="{4F9948FD-13F2-4FAF-B684-4E55A3FD6503}" destId="{3106FDD6-FCDB-4066-B7CB-9192FC54A163}" srcOrd="0" destOrd="0" presId="urn:microsoft.com/office/officeart/2005/8/layout/hierarchy2"/>
    <dgm:cxn modelId="{3EB5E95C-E28C-4C13-A0A7-3F082F90D621}" type="presOf" srcId="{938040E1-86C2-4259-903F-3AB741F30BD5}" destId="{086F14E9-D8A0-41AF-9042-4F080C54F334}" srcOrd="0" destOrd="0" presId="urn:microsoft.com/office/officeart/2005/8/layout/hierarchy2"/>
    <dgm:cxn modelId="{AAD4535F-CAD1-4B72-89A4-BD43478E963A}" type="presOf" srcId="{4F9948FD-13F2-4FAF-B684-4E55A3FD6503}" destId="{0E45A4B5-D3DA-41D4-856C-C2E25225BC22}" srcOrd="1" destOrd="0" presId="urn:microsoft.com/office/officeart/2005/8/layout/hierarchy2"/>
    <dgm:cxn modelId="{E9DD4E43-3173-4EF3-918F-CDD84725C6FF}" type="presOf" srcId="{11B7EE4B-6FC1-449B-95DC-C85E87708D60}" destId="{CFD31E9D-DC6D-47DB-893F-2523C244120B}" srcOrd="0" destOrd="0" presId="urn:microsoft.com/office/officeart/2005/8/layout/hierarchy2"/>
    <dgm:cxn modelId="{0225F463-6BA5-4B05-A337-CB706046F99E}" type="presOf" srcId="{70026AFA-EA70-4A2F-804B-A210F53E99AA}" destId="{76BA58F8-FC71-4A48-A7AD-369C3DC79A67}" srcOrd="0" destOrd="0" presId="urn:microsoft.com/office/officeart/2005/8/layout/hierarchy2"/>
    <dgm:cxn modelId="{C51BC871-DCB0-4893-B4C1-C71EC58A39F2}" type="presOf" srcId="{1A4A3452-E5C0-45D2-B955-A61075690657}" destId="{A228FBF7-1386-4326-AC34-8273F32EED20}" srcOrd="1" destOrd="0" presId="urn:microsoft.com/office/officeart/2005/8/layout/hierarchy2"/>
    <dgm:cxn modelId="{F9D31C72-A82B-4A99-9947-2E896A02EFA0}" type="presOf" srcId="{237BBAE5-82E8-40F3-913B-1A8F09EA61F5}" destId="{346986D0-81A1-4BB1-9A3B-C2136EB975B6}" srcOrd="1" destOrd="0" presId="urn:microsoft.com/office/officeart/2005/8/layout/hierarchy2"/>
    <dgm:cxn modelId="{8DD70D74-E63A-445D-8F8E-AC347232483A}" type="presOf" srcId="{1A4A3452-E5C0-45D2-B955-A61075690657}" destId="{7F5E07E8-CAF1-45C0-AA3B-9F5099941DBE}" srcOrd="0" destOrd="0" presId="urn:microsoft.com/office/officeart/2005/8/layout/hierarchy2"/>
    <dgm:cxn modelId="{D3DB287E-6296-48B8-B3AD-631F2EA3092D}" type="presOf" srcId="{82BC65E4-E9E1-4A91-9675-6FA7AECA50A4}" destId="{32301AA1-712F-4CF5-8554-F95720D3C73C}" srcOrd="1" destOrd="0" presId="urn:microsoft.com/office/officeart/2005/8/layout/hierarchy2"/>
    <dgm:cxn modelId="{036A0B81-2BD6-430C-A6BE-26E5B8D68EE6}" srcId="{938040E1-86C2-4259-903F-3AB741F30BD5}" destId="{11B7EE4B-6FC1-449B-95DC-C85E87708D60}" srcOrd="0" destOrd="0" parTransId="{4F9948FD-13F2-4FAF-B684-4E55A3FD6503}" sibTransId="{C4F24184-8348-4C32-A74C-10936F3DCD43}"/>
    <dgm:cxn modelId="{73343BA9-403C-4804-9A3A-3020E6FDA246}" srcId="{938040E1-86C2-4259-903F-3AB741F30BD5}" destId="{5FD2D9D9-E436-401A-A25A-8DEDA5DBF23D}" srcOrd="2" destOrd="0" parTransId="{82BC65E4-E9E1-4A91-9675-6FA7AECA50A4}" sibTransId="{4B25F3BE-45E0-4F38-8CD5-F26F0D993AA6}"/>
    <dgm:cxn modelId="{31E251AC-F760-438D-A540-A0F5E9BADCF3}" srcId="{938040E1-86C2-4259-903F-3AB741F30BD5}" destId="{2A650306-FD57-4510-AE09-62599C64F738}" srcOrd="3" destOrd="0" parTransId="{237BBAE5-82E8-40F3-913B-1A8F09EA61F5}" sibTransId="{4584635D-7644-449B-A056-F4C605E0774D}"/>
    <dgm:cxn modelId="{1AD7B6BD-090A-4686-A665-C332AB08B221}" type="presOf" srcId="{2A650306-FD57-4510-AE09-62599C64F738}" destId="{F07C5F67-F94C-4F59-8447-E96F2F3F2AEF}" srcOrd="0" destOrd="0" presId="urn:microsoft.com/office/officeart/2005/8/layout/hierarchy2"/>
    <dgm:cxn modelId="{3E40ADEE-41B7-4878-AF3A-2FC762AC85E6}" type="presOf" srcId="{5B38217C-B209-466A-BAE2-7161EB16D05D}" destId="{ACB6C678-8787-494E-B1C9-B6DF40D759F3}" srcOrd="0" destOrd="0" presId="urn:microsoft.com/office/officeart/2005/8/layout/hierarchy2"/>
    <dgm:cxn modelId="{29B156F0-932A-4ADA-B1C1-8E271B19F14D}" type="presOf" srcId="{237BBAE5-82E8-40F3-913B-1A8F09EA61F5}" destId="{239DAE47-9C90-4BFF-B9EB-1FBD616C84C5}" srcOrd="0" destOrd="0" presId="urn:microsoft.com/office/officeart/2005/8/layout/hierarchy2"/>
    <dgm:cxn modelId="{FC1AD5FE-2EF6-47A9-A488-732C26FB3D03}" type="presOf" srcId="{82BC65E4-E9E1-4A91-9675-6FA7AECA50A4}" destId="{238C5987-9BFE-4B08-B600-E470E925CE65}" srcOrd="0" destOrd="0" presId="urn:microsoft.com/office/officeart/2005/8/layout/hierarchy2"/>
    <dgm:cxn modelId="{657E71FF-71C6-4DED-96D9-9A0879D64940}" srcId="{70026AFA-EA70-4A2F-804B-A210F53E99AA}" destId="{938040E1-86C2-4259-903F-3AB741F30BD5}" srcOrd="0" destOrd="0" parTransId="{9C2ED124-1784-4658-98A6-42048ECCA6DF}" sibTransId="{0A30B71D-F3C2-4FC6-B2B3-1101F07B90CE}"/>
    <dgm:cxn modelId="{7D7CC8D5-44B1-4BAE-85C9-EE52548ECB68}" type="presParOf" srcId="{76BA58F8-FC71-4A48-A7AD-369C3DC79A67}" destId="{A042CBC2-431F-4280-B1B2-F031305DDCA6}" srcOrd="0" destOrd="0" presId="urn:microsoft.com/office/officeart/2005/8/layout/hierarchy2"/>
    <dgm:cxn modelId="{D62F6483-448D-41B9-B8B4-308A3DE0B49C}" type="presParOf" srcId="{A042CBC2-431F-4280-B1B2-F031305DDCA6}" destId="{086F14E9-D8A0-41AF-9042-4F080C54F334}" srcOrd="0" destOrd="0" presId="urn:microsoft.com/office/officeart/2005/8/layout/hierarchy2"/>
    <dgm:cxn modelId="{DB862DD8-8A9C-4E7B-A45F-F7CEDF317146}" type="presParOf" srcId="{A042CBC2-431F-4280-B1B2-F031305DDCA6}" destId="{D3ED92E6-7E4F-4250-A660-26A8A796DF29}" srcOrd="1" destOrd="0" presId="urn:microsoft.com/office/officeart/2005/8/layout/hierarchy2"/>
    <dgm:cxn modelId="{E0F48F12-D990-4D72-A399-B674889571B2}" type="presParOf" srcId="{D3ED92E6-7E4F-4250-A660-26A8A796DF29}" destId="{3106FDD6-FCDB-4066-B7CB-9192FC54A163}" srcOrd="0" destOrd="0" presId="urn:microsoft.com/office/officeart/2005/8/layout/hierarchy2"/>
    <dgm:cxn modelId="{7384863E-6F76-4227-BB16-9A99664B6E51}" type="presParOf" srcId="{3106FDD6-FCDB-4066-B7CB-9192FC54A163}" destId="{0E45A4B5-D3DA-41D4-856C-C2E25225BC22}" srcOrd="0" destOrd="0" presId="urn:microsoft.com/office/officeart/2005/8/layout/hierarchy2"/>
    <dgm:cxn modelId="{91568D03-A454-41A3-BCCD-7F84567F8F38}" type="presParOf" srcId="{D3ED92E6-7E4F-4250-A660-26A8A796DF29}" destId="{F2CB37BE-538C-4EB6-8FB6-1E9813937D11}" srcOrd="1" destOrd="0" presId="urn:microsoft.com/office/officeart/2005/8/layout/hierarchy2"/>
    <dgm:cxn modelId="{979DB642-5B4B-410F-A89A-61F8D467E6C0}" type="presParOf" srcId="{F2CB37BE-538C-4EB6-8FB6-1E9813937D11}" destId="{CFD31E9D-DC6D-47DB-893F-2523C244120B}" srcOrd="0" destOrd="0" presId="urn:microsoft.com/office/officeart/2005/8/layout/hierarchy2"/>
    <dgm:cxn modelId="{0264DEDC-2C6D-4056-AC74-3C5B739D4263}" type="presParOf" srcId="{F2CB37BE-538C-4EB6-8FB6-1E9813937D11}" destId="{31905FD7-2D0D-4C05-B112-403E702F29AB}" srcOrd="1" destOrd="0" presId="urn:microsoft.com/office/officeart/2005/8/layout/hierarchy2"/>
    <dgm:cxn modelId="{90A3AB2A-8617-4882-85C2-33D331E1C5EA}" type="presParOf" srcId="{D3ED92E6-7E4F-4250-A660-26A8A796DF29}" destId="{7F5E07E8-CAF1-45C0-AA3B-9F5099941DBE}" srcOrd="2" destOrd="0" presId="urn:microsoft.com/office/officeart/2005/8/layout/hierarchy2"/>
    <dgm:cxn modelId="{BFFE3F7E-7A5E-49FE-B301-68F05FE5A4C7}" type="presParOf" srcId="{7F5E07E8-CAF1-45C0-AA3B-9F5099941DBE}" destId="{A228FBF7-1386-4326-AC34-8273F32EED20}" srcOrd="0" destOrd="0" presId="urn:microsoft.com/office/officeart/2005/8/layout/hierarchy2"/>
    <dgm:cxn modelId="{B4160A11-B35E-4B60-92E4-083CE4EB9013}" type="presParOf" srcId="{D3ED92E6-7E4F-4250-A660-26A8A796DF29}" destId="{B91980B6-AC58-48F4-8C74-3252C8D0CAFC}" srcOrd="3" destOrd="0" presId="urn:microsoft.com/office/officeart/2005/8/layout/hierarchy2"/>
    <dgm:cxn modelId="{D11FFAEA-E5F2-4F16-8F69-C3D44DB68EBF}" type="presParOf" srcId="{B91980B6-AC58-48F4-8C74-3252C8D0CAFC}" destId="{ACB6C678-8787-494E-B1C9-B6DF40D759F3}" srcOrd="0" destOrd="0" presId="urn:microsoft.com/office/officeart/2005/8/layout/hierarchy2"/>
    <dgm:cxn modelId="{048AE0C8-0ADF-4347-9CD9-36AB5E800A65}" type="presParOf" srcId="{B91980B6-AC58-48F4-8C74-3252C8D0CAFC}" destId="{8BD8A743-1587-4D68-ACDC-260CB05C2664}" srcOrd="1" destOrd="0" presId="urn:microsoft.com/office/officeart/2005/8/layout/hierarchy2"/>
    <dgm:cxn modelId="{669E1FF7-F31F-4B5F-8011-6B98A81452CE}" type="presParOf" srcId="{D3ED92E6-7E4F-4250-A660-26A8A796DF29}" destId="{238C5987-9BFE-4B08-B600-E470E925CE65}" srcOrd="4" destOrd="0" presId="urn:microsoft.com/office/officeart/2005/8/layout/hierarchy2"/>
    <dgm:cxn modelId="{B6715D00-CDBB-4830-888B-C2307AB98437}" type="presParOf" srcId="{238C5987-9BFE-4B08-B600-E470E925CE65}" destId="{32301AA1-712F-4CF5-8554-F95720D3C73C}" srcOrd="0" destOrd="0" presId="urn:microsoft.com/office/officeart/2005/8/layout/hierarchy2"/>
    <dgm:cxn modelId="{BA6CE28A-4649-4FCB-B83D-64033977DD47}" type="presParOf" srcId="{D3ED92E6-7E4F-4250-A660-26A8A796DF29}" destId="{ADFB1CDA-5437-4A5B-99A4-E1BA539357A3}" srcOrd="5" destOrd="0" presId="urn:microsoft.com/office/officeart/2005/8/layout/hierarchy2"/>
    <dgm:cxn modelId="{74D24563-302F-473C-A666-7992AF334B27}" type="presParOf" srcId="{ADFB1CDA-5437-4A5B-99A4-E1BA539357A3}" destId="{A157EE8D-2468-4C85-9777-32658921E82C}" srcOrd="0" destOrd="0" presId="urn:microsoft.com/office/officeart/2005/8/layout/hierarchy2"/>
    <dgm:cxn modelId="{1BE47A18-9B48-4F92-A4C9-F49775C3C3CD}" type="presParOf" srcId="{ADFB1CDA-5437-4A5B-99A4-E1BA539357A3}" destId="{C8580622-6005-4C64-9A9D-6CBBE4147B95}" srcOrd="1" destOrd="0" presId="urn:microsoft.com/office/officeart/2005/8/layout/hierarchy2"/>
    <dgm:cxn modelId="{FA2704C9-28C1-46BC-A170-E4965207DF84}" type="presParOf" srcId="{D3ED92E6-7E4F-4250-A660-26A8A796DF29}" destId="{239DAE47-9C90-4BFF-B9EB-1FBD616C84C5}" srcOrd="6" destOrd="0" presId="urn:microsoft.com/office/officeart/2005/8/layout/hierarchy2"/>
    <dgm:cxn modelId="{6180E008-3062-44D3-93F2-2AD831B2CED5}" type="presParOf" srcId="{239DAE47-9C90-4BFF-B9EB-1FBD616C84C5}" destId="{346986D0-81A1-4BB1-9A3B-C2136EB975B6}" srcOrd="0" destOrd="0" presId="urn:microsoft.com/office/officeart/2005/8/layout/hierarchy2"/>
    <dgm:cxn modelId="{D13E39E3-789A-473D-9DBF-BC0F6EB9593F}" type="presParOf" srcId="{D3ED92E6-7E4F-4250-A660-26A8A796DF29}" destId="{9E7144B2-9CC6-42F1-924E-966F76C7E09C}" srcOrd="7" destOrd="0" presId="urn:microsoft.com/office/officeart/2005/8/layout/hierarchy2"/>
    <dgm:cxn modelId="{7528E3BA-747E-4FD1-9182-4758C9031F2B}" type="presParOf" srcId="{9E7144B2-9CC6-42F1-924E-966F76C7E09C}" destId="{F07C5F67-F94C-4F59-8447-E96F2F3F2AEF}" srcOrd="0" destOrd="0" presId="urn:microsoft.com/office/officeart/2005/8/layout/hierarchy2"/>
    <dgm:cxn modelId="{63E65FFE-B0CC-466D-91AF-D79745CA62B9}" type="presParOf" srcId="{9E7144B2-9CC6-42F1-924E-966F76C7E09C}" destId="{71C32AE1-7706-4A69-9FB6-C8F5141FB825}" srcOrd="1" destOrd="0" presId="urn:microsoft.com/office/officeart/2005/8/layout/hierarchy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6CB2D6E-8F36-461E-8507-D62ED2E417E5}" type="doc">
      <dgm:prSet loTypeId="urn:microsoft.com/office/officeart/2008/layout/HorizontalMultiLevelHierarchy" loCatId="hierarchy" qsTypeId="urn:microsoft.com/office/officeart/2005/8/quickstyle/3d2" qsCatId="3D" csTypeId="urn:microsoft.com/office/officeart/2005/8/colors/accent1_1" csCatId="accent1" phldr="1"/>
      <dgm:spPr/>
      <dgm:t>
        <a:bodyPr/>
        <a:lstStyle/>
        <a:p>
          <a:endParaRPr lang="en-IN"/>
        </a:p>
      </dgm:t>
    </dgm:pt>
    <dgm:pt modelId="{4611C569-96DA-4074-9E96-B6C2E0DAD94D}">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METHODS TO DEVELOP ENDURANCE</a:t>
          </a:r>
          <a:endParaRPr lang="en-IN"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dgm:t>
    </dgm:pt>
    <dgm:pt modelId="{0B9BE95F-F53E-4BED-BF3E-B6E34BE988EE}" type="parTrans" cxnId="{FF3C5DEB-1633-4F31-853F-630B55C82D52}">
      <dgm:prSet/>
      <dgm:spPr/>
      <dgm:t>
        <a:bodyPr/>
        <a:lstStyle/>
        <a:p>
          <a:endParaRPr lang="en-IN"/>
        </a:p>
      </dgm:t>
    </dgm:pt>
    <dgm:pt modelId="{F3C3DEEC-2BC8-445C-A48B-2B503EFC2A76}" type="sibTrans" cxnId="{FF3C5DEB-1633-4F31-853F-630B55C82D52}">
      <dgm:prSet/>
      <dgm:spPr/>
      <dgm:t>
        <a:bodyPr/>
        <a:lstStyle/>
        <a:p>
          <a:endParaRPr lang="en-IN"/>
        </a:p>
      </dgm:t>
    </dgm:pt>
    <dgm:pt modelId="{C981EAD7-5832-4FDA-8F73-93533A121FD6}">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2400" b="1" dirty="0">
              <a:latin typeface="Cambria" panose="02040503050406030204" pitchFamily="18" charset="0"/>
              <a:ea typeface="Cambria" panose="02040503050406030204" pitchFamily="18" charset="0"/>
              <a:cs typeface="Calibri" panose="020F0502020204030204" pitchFamily="34" charset="0"/>
            </a:rPr>
            <a:t>CONTINUOUS TRAINING</a:t>
          </a:r>
          <a:endParaRPr lang="en-IN" sz="2400" b="1" dirty="0">
            <a:latin typeface="Cambria" panose="02040503050406030204" pitchFamily="18" charset="0"/>
            <a:ea typeface="Cambria" panose="02040503050406030204" pitchFamily="18" charset="0"/>
            <a:cs typeface="Calibri" panose="020F0502020204030204" pitchFamily="34" charset="0"/>
          </a:endParaRPr>
        </a:p>
      </dgm:t>
    </dgm:pt>
    <dgm:pt modelId="{4D2898E4-E61A-48B1-A868-5DAC53D021E8}" type="parTrans" cxnId="{C29B7C0B-F195-4ADD-BFC4-A221801F32AB}">
      <dgm:prSet/>
      <dgm:spPr/>
      <dgm:t>
        <a:bodyPr/>
        <a:lstStyle/>
        <a:p>
          <a:endParaRPr lang="en-IN"/>
        </a:p>
      </dgm:t>
    </dgm:pt>
    <dgm:pt modelId="{8080CC19-9E6A-47B5-AB84-0E5EB915E0E6}" type="sibTrans" cxnId="{C29B7C0B-F195-4ADD-BFC4-A221801F32AB}">
      <dgm:prSet/>
      <dgm:spPr/>
      <dgm:t>
        <a:bodyPr/>
        <a:lstStyle/>
        <a:p>
          <a:endParaRPr lang="en-IN"/>
        </a:p>
      </dgm:t>
    </dgm:pt>
    <dgm:pt modelId="{8EBCBAA9-2585-492E-B51F-E05521F2A454}">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2400" b="1" dirty="0">
              <a:latin typeface="Cambria" panose="02040503050406030204" pitchFamily="18" charset="0"/>
              <a:ea typeface="Cambria" panose="02040503050406030204" pitchFamily="18" charset="0"/>
              <a:cs typeface="Calibri" panose="020F0502020204030204" pitchFamily="34" charset="0"/>
            </a:rPr>
            <a:t>INTERVAL TRAINING</a:t>
          </a:r>
          <a:endParaRPr lang="en-IN" sz="2400" b="1" dirty="0">
            <a:latin typeface="Cambria" panose="02040503050406030204" pitchFamily="18" charset="0"/>
            <a:ea typeface="Cambria" panose="02040503050406030204" pitchFamily="18" charset="0"/>
            <a:cs typeface="Calibri" panose="020F0502020204030204" pitchFamily="34" charset="0"/>
          </a:endParaRPr>
        </a:p>
      </dgm:t>
    </dgm:pt>
    <dgm:pt modelId="{23619C26-BFF7-44EE-9AC0-3FAAA95FE81A}" type="parTrans" cxnId="{CBABDAF8-00D4-44A8-9807-D72F6026A9BF}">
      <dgm:prSet/>
      <dgm:spPr/>
      <dgm:t>
        <a:bodyPr/>
        <a:lstStyle/>
        <a:p>
          <a:endParaRPr lang="en-IN"/>
        </a:p>
      </dgm:t>
    </dgm:pt>
    <dgm:pt modelId="{DC6D2118-2275-4810-9441-4FD8D505F791}" type="sibTrans" cxnId="{CBABDAF8-00D4-44A8-9807-D72F6026A9BF}">
      <dgm:prSet/>
      <dgm:spPr/>
      <dgm:t>
        <a:bodyPr/>
        <a:lstStyle/>
        <a:p>
          <a:endParaRPr lang="en-IN"/>
        </a:p>
      </dgm:t>
    </dgm:pt>
    <dgm:pt modelId="{85A4AE88-475C-4271-AF29-76D53871BF5C}">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2400" b="1" dirty="0">
              <a:latin typeface="Cambria" panose="02040503050406030204" pitchFamily="18" charset="0"/>
              <a:ea typeface="Cambria" panose="02040503050406030204" pitchFamily="18" charset="0"/>
              <a:cs typeface="Calibri" panose="020F0502020204030204" pitchFamily="34" charset="0"/>
            </a:rPr>
            <a:t>FARTLEK TRAINING</a:t>
          </a:r>
          <a:endParaRPr lang="en-IN" sz="2400" b="1" dirty="0">
            <a:latin typeface="Cambria" panose="02040503050406030204" pitchFamily="18" charset="0"/>
            <a:ea typeface="Cambria" panose="02040503050406030204" pitchFamily="18" charset="0"/>
            <a:cs typeface="Calibri" panose="020F0502020204030204" pitchFamily="34" charset="0"/>
          </a:endParaRPr>
        </a:p>
      </dgm:t>
    </dgm:pt>
    <dgm:pt modelId="{22E09789-3703-40EA-ACB4-BCD498489635}" type="parTrans" cxnId="{F4DA026B-59B3-43C1-80E7-CF0FCDE530BE}">
      <dgm:prSet/>
      <dgm:spPr/>
      <dgm:t>
        <a:bodyPr/>
        <a:lstStyle/>
        <a:p>
          <a:endParaRPr lang="en-IN"/>
        </a:p>
      </dgm:t>
    </dgm:pt>
    <dgm:pt modelId="{309015C2-1F8D-4C67-B6FB-377D7AE64FB3}" type="sibTrans" cxnId="{F4DA026B-59B3-43C1-80E7-CF0FCDE530BE}">
      <dgm:prSet/>
      <dgm:spPr/>
      <dgm:t>
        <a:bodyPr/>
        <a:lstStyle/>
        <a:p>
          <a:endParaRPr lang="en-IN"/>
        </a:p>
      </dgm:t>
    </dgm:pt>
    <dgm:pt modelId="{A4B15846-E405-47BF-93A6-4DDA115D7D44}" type="pres">
      <dgm:prSet presAssocID="{96CB2D6E-8F36-461E-8507-D62ED2E417E5}" presName="Name0" presStyleCnt="0">
        <dgm:presLayoutVars>
          <dgm:chPref val="1"/>
          <dgm:dir/>
          <dgm:animOne val="branch"/>
          <dgm:animLvl val="lvl"/>
          <dgm:resizeHandles val="exact"/>
        </dgm:presLayoutVars>
      </dgm:prSet>
      <dgm:spPr/>
    </dgm:pt>
    <dgm:pt modelId="{85B73C22-D607-4E18-AF97-C8B84D485F23}" type="pres">
      <dgm:prSet presAssocID="{4611C569-96DA-4074-9E96-B6C2E0DAD94D}" presName="root1" presStyleCnt="0"/>
      <dgm:spPr/>
    </dgm:pt>
    <dgm:pt modelId="{9F233DE0-EC92-4EAC-B801-AF8598B5A858}" type="pres">
      <dgm:prSet presAssocID="{4611C569-96DA-4074-9E96-B6C2E0DAD94D}" presName="LevelOneTextNode" presStyleLbl="node0" presStyleIdx="0" presStyleCnt="1">
        <dgm:presLayoutVars>
          <dgm:chPref val="3"/>
        </dgm:presLayoutVars>
      </dgm:prSet>
      <dgm:spPr/>
    </dgm:pt>
    <dgm:pt modelId="{EF7E3D93-06C5-46CB-944E-057005DAAF36}" type="pres">
      <dgm:prSet presAssocID="{4611C569-96DA-4074-9E96-B6C2E0DAD94D}" presName="level2hierChild" presStyleCnt="0"/>
      <dgm:spPr/>
    </dgm:pt>
    <dgm:pt modelId="{79571F79-D937-4E39-A51D-9E2D1CDB2E3F}" type="pres">
      <dgm:prSet presAssocID="{4D2898E4-E61A-48B1-A868-5DAC53D021E8}" presName="conn2-1" presStyleLbl="parChTrans1D2" presStyleIdx="0" presStyleCnt="3"/>
      <dgm:spPr/>
    </dgm:pt>
    <dgm:pt modelId="{0EBF90D9-FE61-4D44-B057-8DCB9EA90B81}" type="pres">
      <dgm:prSet presAssocID="{4D2898E4-E61A-48B1-A868-5DAC53D021E8}" presName="connTx" presStyleLbl="parChTrans1D2" presStyleIdx="0" presStyleCnt="3"/>
      <dgm:spPr/>
    </dgm:pt>
    <dgm:pt modelId="{DC1CD8C6-D84F-4B13-BEE1-0A6FB6D885F4}" type="pres">
      <dgm:prSet presAssocID="{C981EAD7-5832-4FDA-8F73-93533A121FD6}" presName="root2" presStyleCnt="0"/>
      <dgm:spPr/>
    </dgm:pt>
    <dgm:pt modelId="{96449BE9-3C78-4F14-B327-48C8BAF40AF1}" type="pres">
      <dgm:prSet presAssocID="{C981EAD7-5832-4FDA-8F73-93533A121FD6}" presName="LevelTwoTextNode" presStyleLbl="node2" presStyleIdx="0" presStyleCnt="3">
        <dgm:presLayoutVars>
          <dgm:chPref val="3"/>
        </dgm:presLayoutVars>
      </dgm:prSet>
      <dgm:spPr/>
    </dgm:pt>
    <dgm:pt modelId="{F2E45E64-65FE-40DA-9AF4-E1A8866CC961}" type="pres">
      <dgm:prSet presAssocID="{C981EAD7-5832-4FDA-8F73-93533A121FD6}" presName="level3hierChild" presStyleCnt="0"/>
      <dgm:spPr/>
    </dgm:pt>
    <dgm:pt modelId="{F525AF4F-5D64-4F52-BF12-F9F26F97CDEC}" type="pres">
      <dgm:prSet presAssocID="{23619C26-BFF7-44EE-9AC0-3FAAA95FE81A}" presName="conn2-1" presStyleLbl="parChTrans1D2" presStyleIdx="1" presStyleCnt="3"/>
      <dgm:spPr/>
    </dgm:pt>
    <dgm:pt modelId="{A4B005D4-CBEE-44B2-BC59-0343435FF590}" type="pres">
      <dgm:prSet presAssocID="{23619C26-BFF7-44EE-9AC0-3FAAA95FE81A}" presName="connTx" presStyleLbl="parChTrans1D2" presStyleIdx="1" presStyleCnt="3"/>
      <dgm:spPr/>
    </dgm:pt>
    <dgm:pt modelId="{06201398-C5D5-4131-A1BB-E5C250F3AEC5}" type="pres">
      <dgm:prSet presAssocID="{8EBCBAA9-2585-492E-B51F-E05521F2A454}" presName="root2" presStyleCnt="0"/>
      <dgm:spPr/>
    </dgm:pt>
    <dgm:pt modelId="{92EF0DC7-A206-44E5-A83C-4733E7407767}" type="pres">
      <dgm:prSet presAssocID="{8EBCBAA9-2585-492E-B51F-E05521F2A454}" presName="LevelTwoTextNode" presStyleLbl="node2" presStyleIdx="1" presStyleCnt="3">
        <dgm:presLayoutVars>
          <dgm:chPref val="3"/>
        </dgm:presLayoutVars>
      </dgm:prSet>
      <dgm:spPr/>
    </dgm:pt>
    <dgm:pt modelId="{B7CB5EA2-4E8E-43DB-AECB-B452EDC5F439}" type="pres">
      <dgm:prSet presAssocID="{8EBCBAA9-2585-492E-B51F-E05521F2A454}" presName="level3hierChild" presStyleCnt="0"/>
      <dgm:spPr/>
    </dgm:pt>
    <dgm:pt modelId="{CE850409-86B0-4B57-9147-EB561056F51B}" type="pres">
      <dgm:prSet presAssocID="{22E09789-3703-40EA-ACB4-BCD498489635}" presName="conn2-1" presStyleLbl="parChTrans1D2" presStyleIdx="2" presStyleCnt="3"/>
      <dgm:spPr/>
    </dgm:pt>
    <dgm:pt modelId="{CB51BCAE-3253-442C-A120-70ACC3A09C34}" type="pres">
      <dgm:prSet presAssocID="{22E09789-3703-40EA-ACB4-BCD498489635}" presName="connTx" presStyleLbl="parChTrans1D2" presStyleIdx="2" presStyleCnt="3"/>
      <dgm:spPr/>
    </dgm:pt>
    <dgm:pt modelId="{42203629-1975-4DE3-B043-EDE1D9C5F680}" type="pres">
      <dgm:prSet presAssocID="{85A4AE88-475C-4271-AF29-76D53871BF5C}" presName="root2" presStyleCnt="0"/>
      <dgm:spPr/>
    </dgm:pt>
    <dgm:pt modelId="{1C139ACC-1DD7-49B6-AC88-E5F4D506486D}" type="pres">
      <dgm:prSet presAssocID="{85A4AE88-475C-4271-AF29-76D53871BF5C}" presName="LevelTwoTextNode" presStyleLbl="node2" presStyleIdx="2" presStyleCnt="3">
        <dgm:presLayoutVars>
          <dgm:chPref val="3"/>
        </dgm:presLayoutVars>
      </dgm:prSet>
      <dgm:spPr/>
    </dgm:pt>
    <dgm:pt modelId="{73F96E31-EFE2-4144-8E5F-84345F19437A}" type="pres">
      <dgm:prSet presAssocID="{85A4AE88-475C-4271-AF29-76D53871BF5C}" presName="level3hierChild" presStyleCnt="0"/>
      <dgm:spPr/>
    </dgm:pt>
  </dgm:ptLst>
  <dgm:cxnLst>
    <dgm:cxn modelId="{9844EB04-5149-4946-AADB-13E567506456}" type="presOf" srcId="{22E09789-3703-40EA-ACB4-BCD498489635}" destId="{CE850409-86B0-4B57-9147-EB561056F51B}" srcOrd="0" destOrd="0" presId="urn:microsoft.com/office/officeart/2008/layout/HorizontalMultiLevelHierarchy"/>
    <dgm:cxn modelId="{AC191208-80C2-49D9-8AF8-7E0565851C75}" type="presOf" srcId="{96CB2D6E-8F36-461E-8507-D62ED2E417E5}" destId="{A4B15846-E405-47BF-93A6-4DDA115D7D44}" srcOrd="0" destOrd="0" presId="urn:microsoft.com/office/officeart/2008/layout/HorizontalMultiLevelHierarchy"/>
    <dgm:cxn modelId="{C29B7C0B-F195-4ADD-BFC4-A221801F32AB}" srcId="{4611C569-96DA-4074-9E96-B6C2E0DAD94D}" destId="{C981EAD7-5832-4FDA-8F73-93533A121FD6}" srcOrd="0" destOrd="0" parTransId="{4D2898E4-E61A-48B1-A868-5DAC53D021E8}" sibTransId="{8080CC19-9E6A-47B5-AB84-0E5EB915E0E6}"/>
    <dgm:cxn modelId="{3DCC1164-E903-4079-B212-6922C02B360F}" type="presOf" srcId="{23619C26-BFF7-44EE-9AC0-3FAAA95FE81A}" destId="{A4B005D4-CBEE-44B2-BC59-0343435FF590}" srcOrd="1" destOrd="0" presId="urn:microsoft.com/office/officeart/2008/layout/HorizontalMultiLevelHierarchy"/>
    <dgm:cxn modelId="{6DBF1A48-854D-4A0D-8BCA-E8F416C66D83}" type="presOf" srcId="{8EBCBAA9-2585-492E-B51F-E05521F2A454}" destId="{92EF0DC7-A206-44E5-A83C-4733E7407767}" srcOrd="0" destOrd="0" presId="urn:microsoft.com/office/officeart/2008/layout/HorizontalMultiLevelHierarchy"/>
    <dgm:cxn modelId="{F4DA026B-59B3-43C1-80E7-CF0FCDE530BE}" srcId="{4611C569-96DA-4074-9E96-B6C2E0DAD94D}" destId="{85A4AE88-475C-4271-AF29-76D53871BF5C}" srcOrd="2" destOrd="0" parTransId="{22E09789-3703-40EA-ACB4-BCD498489635}" sibTransId="{309015C2-1F8D-4C67-B6FB-377D7AE64FB3}"/>
    <dgm:cxn modelId="{D8B03F7F-C3EA-4B33-9BB8-F9EAD2AD0FCB}" type="presOf" srcId="{22E09789-3703-40EA-ACB4-BCD498489635}" destId="{CB51BCAE-3253-442C-A120-70ACC3A09C34}" srcOrd="1" destOrd="0" presId="urn:microsoft.com/office/officeart/2008/layout/HorizontalMultiLevelHierarchy"/>
    <dgm:cxn modelId="{62125081-24B7-4943-9C64-7AEB07CBBE08}" type="presOf" srcId="{23619C26-BFF7-44EE-9AC0-3FAAA95FE81A}" destId="{F525AF4F-5D64-4F52-BF12-F9F26F97CDEC}" srcOrd="0" destOrd="0" presId="urn:microsoft.com/office/officeart/2008/layout/HorizontalMultiLevelHierarchy"/>
    <dgm:cxn modelId="{A1655C85-22BD-460E-BFFA-856A48F0857E}" type="presOf" srcId="{C981EAD7-5832-4FDA-8F73-93533A121FD6}" destId="{96449BE9-3C78-4F14-B327-48C8BAF40AF1}" srcOrd="0" destOrd="0" presId="urn:microsoft.com/office/officeart/2008/layout/HorizontalMultiLevelHierarchy"/>
    <dgm:cxn modelId="{75C89688-70EB-4166-BF5F-0C2573D1591B}" type="presOf" srcId="{4D2898E4-E61A-48B1-A868-5DAC53D021E8}" destId="{79571F79-D937-4E39-A51D-9E2D1CDB2E3F}" srcOrd="0" destOrd="0" presId="urn:microsoft.com/office/officeart/2008/layout/HorizontalMultiLevelHierarchy"/>
    <dgm:cxn modelId="{1890A3AE-E87B-4CD7-8850-1E0326D36E06}" type="presOf" srcId="{4D2898E4-E61A-48B1-A868-5DAC53D021E8}" destId="{0EBF90D9-FE61-4D44-B057-8DCB9EA90B81}" srcOrd="1" destOrd="0" presId="urn:microsoft.com/office/officeart/2008/layout/HorizontalMultiLevelHierarchy"/>
    <dgm:cxn modelId="{8943DBE2-15A9-4DF0-9B40-C668F7B2B390}" type="presOf" srcId="{85A4AE88-475C-4271-AF29-76D53871BF5C}" destId="{1C139ACC-1DD7-49B6-AC88-E5F4D506486D}" srcOrd="0" destOrd="0" presId="urn:microsoft.com/office/officeart/2008/layout/HorizontalMultiLevelHierarchy"/>
    <dgm:cxn modelId="{FF3C5DEB-1633-4F31-853F-630B55C82D52}" srcId="{96CB2D6E-8F36-461E-8507-D62ED2E417E5}" destId="{4611C569-96DA-4074-9E96-B6C2E0DAD94D}" srcOrd="0" destOrd="0" parTransId="{0B9BE95F-F53E-4BED-BF3E-B6E34BE988EE}" sibTransId="{F3C3DEEC-2BC8-445C-A48B-2B503EFC2A76}"/>
    <dgm:cxn modelId="{CBABDAF8-00D4-44A8-9807-D72F6026A9BF}" srcId="{4611C569-96DA-4074-9E96-B6C2E0DAD94D}" destId="{8EBCBAA9-2585-492E-B51F-E05521F2A454}" srcOrd="1" destOrd="0" parTransId="{23619C26-BFF7-44EE-9AC0-3FAAA95FE81A}" sibTransId="{DC6D2118-2275-4810-9441-4FD8D505F791}"/>
    <dgm:cxn modelId="{EC16D2FF-C8ED-4669-99C8-415367E43FC4}" type="presOf" srcId="{4611C569-96DA-4074-9E96-B6C2E0DAD94D}" destId="{9F233DE0-EC92-4EAC-B801-AF8598B5A858}" srcOrd="0" destOrd="0" presId="urn:microsoft.com/office/officeart/2008/layout/HorizontalMultiLevelHierarchy"/>
    <dgm:cxn modelId="{DA274CFF-224F-4838-83B0-3CC894355F33}" type="presParOf" srcId="{A4B15846-E405-47BF-93A6-4DDA115D7D44}" destId="{85B73C22-D607-4E18-AF97-C8B84D485F23}" srcOrd="0" destOrd="0" presId="urn:microsoft.com/office/officeart/2008/layout/HorizontalMultiLevelHierarchy"/>
    <dgm:cxn modelId="{1E5CA6AF-2A74-4F13-B24B-956B78ADC4EF}" type="presParOf" srcId="{85B73C22-D607-4E18-AF97-C8B84D485F23}" destId="{9F233DE0-EC92-4EAC-B801-AF8598B5A858}" srcOrd="0" destOrd="0" presId="urn:microsoft.com/office/officeart/2008/layout/HorizontalMultiLevelHierarchy"/>
    <dgm:cxn modelId="{DE34CF90-3F62-4F1F-B9D8-2F886A4DB323}" type="presParOf" srcId="{85B73C22-D607-4E18-AF97-C8B84D485F23}" destId="{EF7E3D93-06C5-46CB-944E-057005DAAF36}" srcOrd="1" destOrd="0" presId="urn:microsoft.com/office/officeart/2008/layout/HorizontalMultiLevelHierarchy"/>
    <dgm:cxn modelId="{F2C99124-64D1-4A3F-B1AF-C7EB606E8BB5}" type="presParOf" srcId="{EF7E3D93-06C5-46CB-944E-057005DAAF36}" destId="{79571F79-D937-4E39-A51D-9E2D1CDB2E3F}" srcOrd="0" destOrd="0" presId="urn:microsoft.com/office/officeart/2008/layout/HorizontalMultiLevelHierarchy"/>
    <dgm:cxn modelId="{79938484-FD0E-4D6B-8F94-D9A51158C6CC}" type="presParOf" srcId="{79571F79-D937-4E39-A51D-9E2D1CDB2E3F}" destId="{0EBF90D9-FE61-4D44-B057-8DCB9EA90B81}" srcOrd="0" destOrd="0" presId="urn:microsoft.com/office/officeart/2008/layout/HorizontalMultiLevelHierarchy"/>
    <dgm:cxn modelId="{CFC0C68C-0026-4F20-8614-E35320437D21}" type="presParOf" srcId="{EF7E3D93-06C5-46CB-944E-057005DAAF36}" destId="{DC1CD8C6-D84F-4B13-BEE1-0A6FB6D885F4}" srcOrd="1" destOrd="0" presId="urn:microsoft.com/office/officeart/2008/layout/HorizontalMultiLevelHierarchy"/>
    <dgm:cxn modelId="{EC1079C9-9B09-4E4A-8114-15C1A6B99548}" type="presParOf" srcId="{DC1CD8C6-D84F-4B13-BEE1-0A6FB6D885F4}" destId="{96449BE9-3C78-4F14-B327-48C8BAF40AF1}" srcOrd="0" destOrd="0" presId="urn:microsoft.com/office/officeart/2008/layout/HorizontalMultiLevelHierarchy"/>
    <dgm:cxn modelId="{2FC8F6E8-7841-4C3B-907F-6D197D27F186}" type="presParOf" srcId="{DC1CD8C6-D84F-4B13-BEE1-0A6FB6D885F4}" destId="{F2E45E64-65FE-40DA-9AF4-E1A8866CC961}" srcOrd="1" destOrd="0" presId="urn:microsoft.com/office/officeart/2008/layout/HorizontalMultiLevelHierarchy"/>
    <dgm:cxn modelId="{49A77A34-51A0-4515-A3F9-52B0D1C240D1}" type="presParOf" srcId="{EF7E3D93-06C5-46CB-944E-057005DAAF36}" destId="{F525AF4F-5D64-4F52-BF12-F9F26F97CDEC}" srcOrd="2" destOrd="0" presId="urn:microsoft.com/office/officeart/2008/layout/HorizontalMultiLevelHierarchy"/>
    <dgm:cxn modelId="{ADF485D6-B5C4-47C9-AE6C-F36A9A45A36D}" type="presParOf" srcId="{F525AF4F-5D64-4F52-BF12-F9F26F97CDEC}" destId="{A4B005D4-CBEE-44B2-BC59-0343435FF590}" srcOrd="0" destOrd="0" presId="urn:microsoft.com/office/officeart/2008/layout/HorizontalMultiLevelHierarchy"/>
    <dgm:cxn modelId="{6CA81C13-A7BF-44EC-9C16-6D5D3CFC4509}" type="presParOf" srcId="{EF7E3D93-06C5-46CB-944E-057005DAAF36}" destId="{06201398-C5D5-4131-A1BB-E5C250F3AEC5}" srcOrd="3" destOrd="0" presId="urn:microsoft.com/office/officeart/2008/layout/HorizontalMultiLevelHierarchy"/>
    <dgm:cxn modelId="{6612E69E-66F1-41CA-BBDA-D476016D2510}" type="presParOf" srcId="{06201398-C5D5-4131-A1BB-E5C250F3AEC5}" destId="{92EF0DC7-A206-44E5-A83C-4733E7407767}" srcOrd="0" destOrd="0" presId="urn:microsoft.com/office/officeart/2008/layout/HorizontalMultiLevelHierarchy"/>
    <dgm:cxn modelId="{357A19C0-6907-4183-810A-A0123B62CB29}" type="presParOf" srcId="{06201398-C5D5-4131-A1BB-E5C250F3AEC5}" destId="{B7CB5EA2-4E8E-43DB-AECB-B452EDC5F439}" srcOrd="1" destOrd="0" presId="urn:microsoft.com/office/officeart/2008/layout/HorizontalMultiLevelHierarchy"/>
    <dgm:cxn modelId="{A9441D0B-2B23-4A5F-BA50-366A9A733E1F}" type="presParOf" srcId="{EF7E3D93-06C5-46CB-944E-057005DAAF36}" destId="{CE850409-86B0-4B57-9147-EB561056F51B}" srcOrd="4" destOrd="0" presId="urn:microsoft.com/office/officeart/2008/layout/HorizontalMultiLevelHierarchy"/>
    <dgm:cxn modelId="{CE7D07D2-1F3C-427A-9723-7CC101AA88EC}" type="presParOf" srcId="{CE850409-86B0-4B57-9147-EB561056F51B}" destId="{CB51BCAE-3253-442C-A120-70ACC3A09C34}" srcOrd="0" destOrd="0" presId="urn:microsoft.com/office/officeart/2008/layout/HorizontalMultiLevelHierarchy"/>
    <dgm:cxn modelId="{BFDD4FF6-6C27-40BC-875B-7B0BE740C09E}" type="presParOf" srcId="{EF7E3D93-06C5-46CB-944E-057005DAAF36}" destId="{42203629-1975-4DE3-B043-EDE1D9C5F680}" srcOrd="5" destOrd="0" presId="urn:microsoft.com/office/officeart/2008/layout/HorizontalMultiLevelHierarchy"/>
    <dgm:cxn modelId="{A7753ABB-2208-48E2-8C96-2B8B26AE3611}" type="presParOf" srcId="{42203629-1975-4DE3-B043-EDE1D9C5F680}" destId="{1C139ACC-1DD7-49B6-AC88-E5F4D506486D}" srcOrd="0" destOrd="0" presId="urn:microsoft.com/office/officeart/2008/layout/HorizontalMultiLevelHierarchy"/>
    <dgm:cxn modelId="{79824C59-16FA-4030-85FC-A7621DAE1A45}" type="presParOf" srcId="{42203629-1975-4DE3-B043-EDE1D9C5F680}" destId="{73F96E31-EFE2-4144-8E5F-84345F19437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2FEB76-5B40-4110-A19B-CDF5E8FDEC92}">
      <dsp:nvSpPr>
        <dsp:cNvPr id="0" name=""/>
        <dsp:cNvSpPr/>
      </dsp:nvSpPr>
      <dsp:spPr>
        <a:xfrm>
          <a:off x="2776105" y="2117748"/>
          <a:ext cx="2691751" cy="2328473"/>
        </a:xfrm>
        <a:prstGeom prst="hexagon">
          <a:avLst>
            <a:gd name="adj" fmla="val 28570"/>
            <a:gd name="vf" fmla="val 11547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IN" sz="2100" b="1" kern="1200" dirty="0">
              <a:solidFill>
                <a:srgbClr val="FF0000"/>
              </a:solidFill>
              <a:latin typeface="Cambria" panose="02040503050406030204" pitchFamily="18" charset="0"/>
              <a:ea typeface="Cambria" panose="02040503050406030204" pitchFamily="18" charset="0"/>
              <a:cs typeface="Calibri" panose="020F0502020204030204" pitchFamily="34" charset="0"/>
            </a:rPr>
            <a:t>COMPONENTS OF PHYSICAL FITNESS </a:t>
          </a:r>
          <a:endParaRPr lang="en-IN" sz="2100" kern="1200" dirty="0">
            <a:solidFill>
              <a:srgbClr val="FF0000"/>
            </a:solidFill>
            <a:latin typeface="Cambria" panose="02040503050406030204" pitchFamily="18" charset="0"/>
            <a:ea typeface="Cambria" panose="02040503050406030204" pitchFamily="18" charset="0"/>
          </a:endParaRPr>
        </a:p>
      </dsp:txBody>
      <dsp:txXfrm>
        <a:off x="3222166" y="2503609"/>
        <a:ext cx="1799629" cy="1556751"/>
      </dsp:txXfrm>
    </dsp:sp>
    <dsp:sp modelId="{06FD7FDD-8E04-4458-A835-CA30F17DC744}">
      <dsp:nvSpPr>
        <dsp:cNvPr id="0" name=""/>
        <dsp:cNvSpPr/>
      </dsp:nvSpPr>
      <dsp:spPr>
        <a:xfrm>
          <a:off x="3614504" y="644447"/>
          <a:ext cx="1015589" cy="875064"/>
        </a:xfrm>
        <a:prstGeom prst="hexagon">
          <a:avLst>
            <a:gd name="adj" fmla="val 28900"/>
            <a:gd name="vf" fmla="val 115470"/>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9A994CC3-CC75-4586-84E2-554EEE21F5C4}">
      <dsp:nvSpPr>
        <dsp:cNvPr id="0" name=""/>
        <dsp:cNvSpPr/>
      </dsp:nvSpPr>
      <dsp:spPr>
        <a:xfrm>
          <a:off x="3024054" y="0"/>
          <a:ext cx="2205870" cy="1908337"/>
        </a:xfrm>
        <a:prstGeom prst="hexagon">
          <a:avLst>
            <a:gd name="adj" fmla="val 28570"/>
            <a:gd name="vf" fmla="val 11547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Font typeface="Wingdings" pitchFamily="2" charset="2"/>
            <a:buNone/>
          </a:pPr>
          <a:r>
            <a:rPr lang="en-IN" sz="1900" b="1" kern="1200" dirty="0">
              <a:latin typeface="Cambria" panose="02040503050406030204" pitchFamily="18" charset="0"/>
              <a:ea typeface="Cambria" panose="02040503050406030204" pitchFamily="18" charset="0"/>
              <a:cs typeface="Calibri" panose="020F0502020204030204" pitchFamily="34" charset="0"/>
            </a:rPr>
            <a:t>Strength</a:t>
          </a:r>
          <a:endParaRPr lang="en-IN" sz="1900" kern="1200" dirty="0">
            <a:latin typeface="Cambria" panose="02040503050406030204" pitchFamily="18" charset="0"/>
            <a:ea typeface="Cambria" panose="02040503050406030204" pitchFamily="18" charset="0"/>
          </a:endParaRPr>
        </a:p>
      </dsp:txBody>
      <dsp:txXfrm>
        <a:off x="3389614" y="316252"/>
        <a:ext cx="1474750" cy="1275833"/>
      </dsp:txXfrm>
    </dsp:sp>
    <dsp:sp modelId="{17940CCD-F434-4936-946D-820909B64B82}">
      <dsp:nvSpPr>
        <dsp:cNvPr id="0" name=""/>
        <dsp:cNvSpPr/>
      </dsp:nvSpPr>
      <dsp:spPr>
        <a:xfrm>
          <a:off x="5671711" y="1847379"/>
          <a:ext cx="1015589" cy="875064"/>
        </a:xfrm>
        <a:prstGeom prst="hexagon">
          <a:avLst>
            <a:gd name="adj" fmla="val 28900"/>
            <a:gd name="vf" fmla="val 115470"/>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60F4851A-9CFA-449A-A59F-7276B9C5244A}">
      <dsp:nvSpPr>
        <dsp:cNvPr id="0" name=""/>
        <dsp:cNvSpPr/>
      </dsp:nvSpPr>
      <dsp:spPr>
        <a:xfrm>
          <a:off x="5047094" y="1173755"/>
          <a:ext cx="2205870" cy="1908337"/>
        </a:xfrm>
        <a:prstGeom prst="hexagon">
          <a:avLst>
            <a:gd name="adj" fmla="val 28570"/>
            <a:gd name="vf" fmla="val 115470"/>
          </a:avLst>
        </a:prstGeom>
        <a:solidFill>
          <a:schemeClr val="accent5">
            <a:hueOff val="-1689636"/>
            <a:satOff val="-4355"/>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Font typeface="Wingdings" pitchFamily="2" charset="2"/>
            <a:buNone/>
          </a:pPr>
          <a:r>
            <a:rPr lang="en-IN" sz="1900" b="1" kern="1200" dirty="0">
              <a:latin typeface="Cambria" panose="02040503050406030204" pitchFamily="18" charset="0"/>
              <a:ea typeface="Cambria" panose="02040503050406030204" pitchFamily="18" charset="0"/>
              <a:cs typeface="Calibri" panose="020F0502020204030204" pitchFamily="34" charset="0"/>
            </a:rPr>
            <a:t>Speed</a:t>
          </a:r>
          <a:endParaRPr lang="en-IN" sz="1900" kern="1200" dirty="0">
            <a:latin typeface="Cambria" panose="02040503050406030204" pitchFamily="18" charset="0"/>
            <a:ea typeface="Cambria" panose="02040503050406030204" pitchFamily="18" charset="0"/>
          </a:endParaRPr>
        </a:p>
      </dsp:txBody>
      <dsp:txXfrm>
        <a:off x="5412654" y="1490007"/>
        <a:ext cx="1474750" cy="1275833"/>
      </dsp:txXfrm>
    </dsp:sp>
    <dsp:sp modelId="{F2839381-7F49-40EC-B5EC-A6E806517E9A}">
      <dsp:nvSpPr>
        <dsp:cNvPr id="0" name=""/>
        <dsp:cNvSpPr/>
      </dsp:nvSpPr>
      <dsp:spPr>
        <a:xfrm>
          <a:off x="5492573" y="4176537"/>
          <a:ext cx="1015589" cy="875064"/>
        </a:xfrm>
        <a:prstGeom prst="hexagon">
          <a:avLst>
            <a:gd name="adj" fmla="val 28900"/>
            <a:gd name="vf" fmla="val 115470"/>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4C512BB9-E4B0-494E-92DA-7DB81CE15B0D}">
      <dsp:nvSpPr>
        <dsp:cNvPr id="0" name=""/>
        <dsp:cNvSpPr/>
      </dsp:nvSpPr>
      <dsp:spPr>
        <a:xfrm>
          <a:off x="5047094" y="3481222"/>
          <a:ext cx="2205870" cy="1908337"/>
        </a:xfrm>
        <a:prstGeom prst="hexagon">
          <a:avLst>
            <a:gd name="adj" fmla="val 28570"/>
            <a:gd name="vf" fmla="val 115470"/>
          </a:avLst>
        </a:prstGeom>
        <a:solidFill>
          <a:schemeClr val="accent5">
            <a:hueOff val="-3379271"/>
            <a:satOff val="-8710"/>
            <a:lumOff val="-5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Font typeface="Wingdings" pitchFamily="2" charset="2"/>
            <a:buNone/>
          </a:pPr>
          <a:r>
            <a:rPr lang="en-IN" sz="1900" b="1" kern="1200" dirty="0">
              <a:latin typeface="Cambria" panose="02040503050406030204" pitchFamily="18" charset="0"/>
              <a:ea typeface="Cambria" panose="02040503050406030204" pitchFamily="18" charset="0"/>
              <a:cs typeface="Calibri" panose="020F0502020204030204" pitchFamily="34" charset="0"/>
            </a:rPr>
            <a:t>Endurance</a:t>
          </a:r>
          <a:endParaRPr lang="en-IN" sz="1900" kern="1200" dirty="0">
            <a:latin typeface="Cambria" panose="02040503050406030204" pitchFamily="18" charset="0"/>
            <a:ea typeface="Cambria" panose="02040503050406030204" pitchFamily="18" charset="0"/>
          </a:endParaRPr>
        </a:p>
      </dsp:txBody>
      <dsp:txXfrm>
        <a:off x="5412654" y="3797474"/>
        <a:ext cx="1474750" cy="1275833"/>
      </dsp:txXfrm>
    </dsp:sp>
    <dsp:sp modelId="{1D5A8044-6AAC-4E4E-9C77-9BF478CECC42}">
      <dsp:nvSpPr>
        <dsp:cNvPr id="0" name=""/>
        <dsp:cNvSpPr/>
      </dsp:nvSpPr>
      <dsp:spPr>
        <a:xfrm>
          <a:off x="1703269" y="4097602"/>
          <a:ext cx="1015589" cy="875064"/>
        </a:xfrm>
        <a:prstGeom prst="hexagon">
          <a:avLst>
            <a:gd name="adj" fmla="val 28900"/>
            <a:gd name="vf" fmla="val 115470"/>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740D86D9-08E1-4201-897C-308A478BA0C4}">
      <dsp:nvSpPr>
        <dsp:cNvPr id="0" name=""/>
        <dsp:cNvSpPr/>
      </dsp:nvSpPr>
      <dsp:spPr>
        <a:xfrm>
          <a:off x="855970" y="3222728"/>
          <a:ext cx="2205870" cy="1908337"/>
        </a:xfrm>
        <a:prstGeom prst="hexagon">
          <a:avLst>
            <a:gd name="adj" fmla="val 28570"/>
            <a:gd name="vf" fmla="val 115470"/>
          </a:avLst>
        </a:prstGeom>
        <a:solidFill>
          <a:schemeClr val="accent5">
            <a:hueOff val="-5068907"/>
            <a:satOff val="-13064"/>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Font typeface="Wingdings" pitchFamily="2" charset="2"/>
            <a:buNone/>
          </a:pPr>
          <a:r>
            <a:rPr lang="en-IN" sz="1900" b="1" kern="1200" dirty="0">
              <a:latin typeface="Cambria" panose="02040503050406030204" pitchFamily="18" charset="0"/>
              <a:ea typeface="Cambria" panose="02040503050406030204" pitchFamily="18" charset="0"/>
              <a:cs typeface="Calibri" panose="020F0502020204030204" pitchFamily="34" charset="0"/>
            </a:rPr>
            <a:t>Flexibility</a:t>
          </a:r>
          <a:endParaRPr lang="en-IN" sz="1900" kern="1200" dirty="0">
            <a:latin typeface="Cambria" panose="02040503050406030204" pitchFamily="18" charset="0"/>
            <a:ea typeface="Cambria" panose="02040503050406030204" pitchFamily="18" charset="0"/>
          </a:endParaRPr>
        </a:p>
      </dsp:txBody>
      <dsp:txXfrm>
        <a:off x="1221530" y="3538980"/>
        <a:ext cx="1474750" cy="1275833"/>
      </dsp:txXfrm>
    </dsp:sp>
    <dsp:sp modelId="{CD12E769-E948-4DE5-916D-D2EE5F0EE4B5}">
      <dsp:nvSpPr>
        <dsp:cNvPr id="0" name=""/>
        <dsp:cNvSpPr/>
      </dsp:nvSpPr>
      <dsp:spPr>
        <a:xfrm>
          <a:off x="1136526" y="953606"/>
          <a:ext cx="2205870" cy="1908337"/>
        </a:xfrm>
        <a:prstGeom prst="hexagon">
          <a:avLst>
            <a:gd name="adj" fmla="val 28570"/>
            <a:gd name="vf" fmla="val 115470"/>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Font typeface="Wingdings" pitchFamily="2" charset="2"/>
            <a:buNone/>
          </a:pPr>
          <a:r>
            <a:rPr lang="en-IN" sz="1900" b="1" kern="1200" dirty="0">
              <a:latin typeface="Cambria" panose="02040503050406030204" pitchFamily="18" charset="0"/>
              <a:ea typeface="Cambria" panose="02040503050406030204" pitchFamily="18" charset="0"/>
              <a:cs typeface="Calibri" panose="020F0502020204030204" pitchFamily="34" charset="0"/>
            </a:rPr>
            <a:t>Coordinative abilities</a:t>
          </a:r>
          <a:endParaRPr lang="en-IN" sz="1900" kern="1200" dirty="0">
            <a:latin typeface="Cambria" panose="02040503050406030204" pitchFamily="18" charset="0"/>
            <a:ea typeface="Cambria" panose="02040503050406030204" pitchFamily="18" charset="0"/>
          </a:endParaRPr>
        </a:p>
      </dsp:txBody>
      <dsp:txXfrm>
        <a:off x="1502086" y="1269858"/>
        <a:ext cx="1474750" cy="12758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3F8BA-8F1D-4C51-96D3-1BA51797420F}">
      <dsp:nvSpPr>
        <dsp:cNvPr id="0" name=""/>
        <dsp:cNvSpPr/>
      </dsp:nvSpPr>
      <dsp:spPr>
        <a:xfrm>
          <a:off x="2531252" y="3458640"/>
          <a:ext cx="2334762" cy="2334762"/>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US" sz="4700" b="1" kern="1200" dirty="0">
              <a:latin typeface="Calibri" panose="020F0502020204030204" pitchFamily="34" charset="0"/>
              <a:cs typeface="Calibri" panose="020F0502020204030204" pitchFamily="34" charset="0"/>
            </a:rPr>
            <a:t>400 M RACE</a:t>
          </a:r>
          <a:endParaRPr lang="en-IN" sz="4700" b="1" kern="1200" dirty="0">
            <a:latin typeface="Calibri" panose="020F0502020204030204" pitchFamily="34" charset="0"/>
            <a:cs typeface="Calibri" panose="020F0502020204030204" pitchFamily="34" charset="0"/>
          </a:endParaRPr>
        </a:p>
      </dsp:txBody>
      <dsp:txXfrm>
        <a:off x="2873170" y="3800558"/>
        <a:ext cx="1650926" cy="1650926"/>
      </dsp:txXfrm>
    </dsp:sp>
    <dsp:sp modelId="{A6F4D883-6CFD-4627-A4A1-5515238C6377}">
      <dsp:nvSpPr>
        <dsp:cNvPr id="0" name=""/>
        <dsp:cNvSpPr/>
      </dsp:nvSpPr>
      <dsp:spPr>
        <a:xfrm rot="12900000">
          <a:off x="939850" y="3020849"/>
          <a:ext cx="1883016" cy="665407"/>
        </a:xfrm>
        <a:prstGeom prst="lef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57C6044-4075-4561-B470-5C2312167F3E}">
      <dsp:nvSpPr>
        <dsp:cNvPr id="0" name=""/>
        <dsp:cNvSpPr/>
      </dsp:nvSpPr>
      <dsp:spPr>
        <a:xfrm>
          <a:off x="1108" y="1926316"/>
          <a:ext cx="2218024" cy="1774419"/>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Calibri" panose="020F0502020204030204" pitchFamily="34" charset="0"/>
              <a:cs typeface="Calibri" panose="020F0502020204030204" pitchFamily="34" charset="0"/>
            </a:rPr>
            <a:t>4oo m race with 80 % speed</a:t>
          </a:r>
          <a:endParaRPr lang="en-IN" sz="2200" b="1" kern="1200" dirty="0">
            <a:latin typeface="Calibri" panose="020F0502020204030204" pitchFamily="34" charset="0"/>
            <a:cs typeface="Calibri" panose="020F0502020204030204" pitchFamily="34" charset="0"/>
          </a:endParaRPr>
        </a:p>
      </dsp:txBody>
      <dsp:txXfrm>
        <a:off x="53079" y="1978287"/>
        <a:ext cx="2114082" cy="1670477"/>
      </dsp:txXfrm>
    </dsp:sp>
    <dsp:sp modelId="{3E17DE6C-1A21-4798-A33A-333899B86306}">
      <dsp:nvSpPr>
        <dsp:cNvPr id="0" name=""/>
        <dsp:cNvSpPr/>
      </dsp:nvSpPr>
      <dsp:spPr>
        <a:xfrm rot="16200000">
          <a:off x="2757125" y="2074835"/>
          <a:ext cx="1883016" cy="665407"/>
        </a:xfrm>
        <a:prstGeom prst="leftArrow">
          <a:avLst>
            <a:gd name="adj1" fmla="val 60000"/>
            <a:gd name="adj2" fmla="val 50000"/>
          </a:avLst>
        </a:prstGeom>
        <a:solidFill>
          <a:schemeClr val="accent4">
            <a:hueOff val="4900445"/>
            <a:satOff val="-20388"/>
            <a:lumOff val="4804"/>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7D9D28C-3AF7-4210-BF8C-58715DC3C4C9}">
      <dsp:nvSpPr>
        <dsp:cNvPr id="0" name=""/>
        <dsp:cNvSpPr/>
      </dsp:nvSpPr>
      <dsp:spPr>
        <a:xfrm>
          <a:off x="2589621" y="578821"/>
          <a:ext cx="2218024" cy="1774419"/>
        </a:xfrm>
        <a:prstGeom prst="roundRect">
          <a:avLst>
            <a:gd name="adj" fmla="val 10000"/>
          </a:avLst>
        </a:prstGeom>
        <a:solidFill>
          <a:schemeClr val="accent4">
            <a:hueOff val="4900445"/>
            <a:satOff val="-20388"/>
            <a:lumOff val="48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Calibri" panose="020F0502020204030204" pitchFamily="34" charset="0"/>
              <a:cs typeface="Calibri" panose="020F0502020204030204" pitchFamily="34" charset="0"/>
            </a:rPr>
            <a:t>Walking or jogging until, heart rate comes done 120 to 140 approx.</a:t>
          </a:r>
          <a:endParaRPr lang="en-IN" sz="2200" b="1" kern="1200" dirty="0">
            <a:latin typeface="Calibri" panose="020F0502020204030204" pitchFamily="34" charset="0"/>
            <a:cs typeface="Calibri" panose="020F0502020204030204" pitchFamily="34" charset="0"/>
          </a:endParaRPr>
        </a:p>
      </dsp:txBody>
      <dsp:txXfrm>
        <a:off x="2641592" y="630792"/>
        <a:ext cx="2114082" cy="1670477"/>
      </dsp:txXfrm>
    </dsp:sp>
    <dsp:sp modelId="{F4736F14-6B5A-45E1-BEBD-145DFF791626}">
      <dsp:nvSpPr>
        <dsp:cNvPr id="0" name=""/>
        <dsp:cNvSpPr/>
      </dsp:nvSpPr>
      <dsp:spPr>
        <a:xfrm rot="19500000">
          <a:off x="4574400" y="3020849"/>
          <a:ext cx="1883016" cy="665407"/>
        </a:xfrm>
        <a:prstGeom prst="leftArrow">
          <a:avLst>
            <a:gd name="adj1" fmla="val 60000"/>
            <a:gd name="adj2" fmla="val 50000"/>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53E70D7-AEAD-49C2-9A4B-E0E43DD09D59}">
      <dsp:nvSpPr>
        <dsp:cNvPr id="0" name=""/>
        <dsp:cNvSpPr/>
      </dsp:nvSpPr>
      <dsp:spPr>
        <a:xfrm>
          <a:off x="5178134" y="1926316"/>
          <a:ext cx="2218024" cy="1774419"/>
        </a:xfrm>
        <a:prstGeom prst="roundRect">
          <a:avLst>
            <a:gd name="adj" fmla="val 10000"/>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Calibri" panose="020F0502020204030204" pitchFamily="34" charset="0"/>
              <a:cs typeface="Calibri" panose="020F0502020204030204" pitchFamily="34" charset="0"/>
            </a:rPr>
            <a:t>400 m race 80 % speed</a:t>
          </a:r>
          <a:endParaRPr lang="en-IN" sz="2200" b="1" kern="1200" dirty="0">
            <a:latin typeface="Calibri" panose="020F0502020204030204" pitchFamily="34" charset="0"/>
            <a:cs typeface="Calibri" panose="020F0502020204030204" pitchFamily="34" charset="0"/>
          </a:endParaRPr>
        </a:p>
      </dsp:txBody>
      <dsp:txXfrm>
        <a:off x="5230105" y="1978287"/>
        <a:ext cx="2114082" cy="167047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CC1E3D-54E0-4A6B-9845-698DC28A314F}">
      <dsp:nvSpPr>
        <dsp:cNvPr id="0" name=""/>
        <dsp:cNvSpPr/>
      </dsp:nvSpPr>
      <dsp:spPr>
        <a:xfrm>
          <a:off x="1643051" y="-35972"/>
          <a:ext cx="6085695" cy="6085695"/>
        </a:xfrm>
        <a:prstGeom prst="circularArrow">
          <a:avLst>
            <a:gd name="adj1" fmla="val 5544"/>
            <a:gd name="adj2" fmla="val 330680"/>
            <a:gd name="adj3" fmla="val 14490332"/>
            <a:gd name="adj4" fmla="val 16964796"/>
            <a:gd name="adj5" fmla="val 5757"/>
          </a:avLst>
        </a:prstGeom>
        <a:gradFill rotWithShape="0">
          <a:gsLst>
            <a:gs pos="0">
              <a:schemeClr val="dk1">
                <a:tint val="40000"/>
                <a:hueOff val="0"/>
                <a:satOff val="0"/>
                <a:lumOff val="0"/>
                <a:alphaOff val="0"/>
                <a:satMod val="103000"/>
                <a:lumMod val="102000"/>
                <a:tint val="94000"/>
              </a:schemeClr>
            </a:gs>
            <a:gs pos="50000">
              <a:schemeClr val="dk1">
                <a:tint val="40000"/>
                <a:hueOff val="0"/>
                <a:satOff val="0"/>
                <a:lumOff val="0"/>
                <a:alphaOff val="0"/>
                <a:satMod val="110000"/>
                <a:lumMod val="100000"/>
                <a:shade val="100000"/>
              </a:schemeClr>
            </a:gs>
            <a:gs pos="100000">
              <a:schemeClr val="dk1">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215EE3FB-3176-446A-BCBA-58DD1D639294}">
      <dsp:nvSpPr>
        <dsp:cNvPr id="0" name=""/>
        <dsp:cNvSpPr/>
      </dsp:nvSpPr>
      <dsp:spPr>
        <a:xfrm>
          <a:off x="3721491" y="3868"/>
          <a:ext cx="1928814" cy="96440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ambria" panose="02040503050406030204" pitchFamily="18" charset="0"/>
              <a:ea typeface="Cambria" panose="02040503050406030204" pitchFamily="18" charset="0"/>
              <a:cs typeface="Calibri" panose="020F0502020204030204" pitchFamily="34" charset="0"/>
            </a:rPr>
            <a:t>Warm-up, jogging or slow running for 5 to 10 min</a:t>
          </a:r>
          <a:endParaRPr lang="en-IN" sz="1200" b="1" kern="1200" dirty="0">
            <a:latin typeface="Cambria" panose="02040503050406030204" pitchFamily="18" charset="0"/>
            <a:ea typeface="Cambria" panose="02040503050406030204" pitchFamily="18" charset="0"/>
            <a:cs typeface="Calibri" panose="020F0502020204030204" pitchFamily="34" charset="0"/>
          </a:endParaRPr>
        </a:p>
      </dsp:txBody>
      <dsp:txXfrm>
        <a:off x="3768569" y="50946"/>
        <a:ext cx="1834658" cy="870251"/>
      </dsp:txXfrm>
    </dsp:sp>
    <dsp:sp modelId="{0E1D57F4-75B0-4046-91EC-6901710A9F31}">
      <dsp:nvSpPr>
        <dsp:cNvPr id="0" name=""/>
        <dsp:cNvSpPr/>
      </dsp:nvSpPr>
      <dsp:spPr>
        <a:xfrm>
          <a:off x="5750484" y="980980"/>
          <a:ext cx="1928814" cy="96440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ambria" panose="02040503050406030204" pitchFamily="18" charset="0"/>
              <a:ea typeface="Cambria" panose="02040503050406030204" pitchFamily="18" charset="0"/>
              <a:cs typeface="Calibri" panose="020F0502020204030204" pitchFamily="34" charset="0"/>
            </a:rPr>
            <a:t>Hard speed for 1.5 to 2.5 km</a:t>
          </a:r>
          <a:endParaRPr lang="en-IN" sz="1200" b="1" kern="1200" dirty="0">
            <a:latin typeface="Cambria" panose="02040503050406030204" pitchFamily="18" charset="0"/>
            <a:ea typeface="Cambria" panose="02040503050406030204" pitchFamily="18" charset="0"/>
            <a:cs typeface="Calibri" panose="020F0502020204030204" pitchFamily="34" charset="0"/>
          </a:endParaRPr>
        </a:p>
      </dsp:txBody>
      <dsp:txXfrm>
        <a:off x="5797562" y="1028058"/>
        <a:ext cx="1834658" cy="870251"/>
      </dsp:txXfrm>
    </dsp:sp>
    <dsp:sp modelId="{76A78530-63E6-482B-9A7A-3E00AC590812}">
      <dsp:nvSpPr>
        <dsp:cNvPr id="0" name=""/>
        <dsp:cNvSpPr/>
      </dsp:nvSpPr>
      <dsp:spPr>
        <a:xfrm>
          <a:off x="6251604" y="3176529"/>
          <a:ext cx="1928814" cy="96440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ambria" panose="02040503050406030204" pitchFamily="18" charset="0"/>
              <a:ea typeface="Cambria" panose="02040503050406030204" pitchFamily="18" charset="0"/>
              <a:cs typeface="Calibri" panose="020F0502020204030204" pitchFamily="34" charset="0"/>
            </a:rPr>
            <a:t>Recovery, walking for 5 min</a:t>
          </a:r>
          <a:endParaRPr lang="en-IN" sz="1200" b="1" kern="1200" dirty="0">
            <a:latin typeface="Cambria" panose="02040503050406030204" pitchFamily="18" charset="0"/>
            <a:ea typeface="Cambria" panose="02040503050406030204" pitchFamily="18" charset="0"/>
            <a:cs typeface="Calibri" panose="020F0502020204030204" pitchFamily="34" charset="0"/>
          </a:endParaRPr>
        </a:p>
      </dsp:txBody>
      <dsp:txXfrm>
        <a:off x="6298682" y="3223607"/>
        <a:ext cx="1834658" cy="870251"/>
      </dsp:txXfrm>
    </dsp:sp>
    <dsp:sp modelId="{5B15A740-6623-49DF-AFD4-F5B90051472C}">
      <dsp:nvSpPr>
        <dsp:cNvPr id="0" name=""/>
        <dsp:cNvSpPr/>
      </dsp:nvSpPr>
      <dsp:spPr>
        <a:xfrm>
          <a:off x="4847497" y="4937223"/>
          <a:ext cx="1928814" cy="96440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ambria" panose="02040503050406030204" pitchFamily="18" charset="0"/>
              <a:ea typeface="Cambria" panose="02040503050406030204" pitchFamily="18" charset="0"/>
              <a:cs typeface="Calibri" panose="020F0502020204030204" pitchFamily="34" charset="0"/>
            </a:rPr>
            <a:t>Start of speed work (sprints – 50 to 60 m.)</a:t>
          </a:r>
          <a:endParaRPr lang="en-IN" sz="1200" b="1" kern="1200" dirty="0">
            <a:latin typeface="Cambria" panose="02040503050406030204" pitchFamily="18" charset="0"/>
            <a:ea typeface="Cambria" panose="02040503050406030204" pitchFamily="18" charset="0"/>
            <a:cs typeface="Calibri" panose="020F0502020204030204" pitchFamily="34" charset="0"/>
          </a:endParaRPr>
        </a:p>
      </dsp:txBody>
      <dsp:txXfrm>
        <a:off x="4894575" y="4984301"/>
        <a:ext cx="1834658" cy="870251"/>
      </dsp:txXfrm>
    </dsp:sp>
    <dsp:sp modelId="{787147D8-7520-4A27-B746-1D22CDF0DD79}">
      <dsp:nvSpPr>
        <dsp:cNvPr id="0" name=""/>
        <dsp:cNvSpPr/>
      </dsp:nvSpPr>
      <dsp:spPr>
        <a:xfrm>
          <a:off x="2595485" y="4937223"/>
          <a:ext cx="1928814" cy="96440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ambria" panose="02040503050406030204" pitchFamily="18" charset="0"/>
              <a:ea typeface="Cambria" panose="02040503050406030204" pitchFamily="18" charset="0"/>
              <a:cs typeface="Calibri" panose="020F0502020204030204" pitchFamily="34" charset="0"/>
            </a:rPr>
            <a:t>Easy running 3 or 4 “quick steps”</a:t>
          </a:r>
          <a:endParaRPr lang="en-IN" sz="1200" b="1" kern="1200" dirty="0">
            <a:latin typeface="Cambria" panose="02040503050406030204" pitchFamily="18" charset="0"/>
            <a:ea typeface="Cambria" panose="02040503050406030204" pitchFamily="18" charset="0"/>
            <a:cs typeface="Calibri" panose="020F0502020204030204" pitchFamily="34" charset="0"/>
          </a:endParaRPr>
        </a:p>
      </dsp:txBody>
      <dsp:txXfrm>
        <a:off x="2642563" y="4984301"/>
        <a:ext cx="1834658" cy="870251"/>
      </dsp:txXfrm>
    </dsp:sp>
    <dsp:sp modelId="{E1EBA890-5264-4F50-A8C3-7134C8236C71}">
      <dsp:nvSpPr>
        <dsp:cNvPr id="0" name=""/>
        <dsp:cNvSpPr/>
      </dsp:nvSpPr>
      <dsp:spPr>
        <a:xfrm>
          <a:off x="1191378" y="3176529"/>
          <a:ext cx="1928814" cy="96440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ambria" panose="02040503050406030204" pitchFamily="18" charset="0"/>
              <a:ea typeface="Cambria" panose="02040503050406030204" pitchFamily="18" charset="0"/>
              <a:cs typeface="Calibri" panose="020F0502020204030204" pitchFamily="34" charset="0"/>
            </a:rPr>
            <a:t>Full speed uphill for 175 to 200 m.</a:t>
          </a:r>
          <a:endParaRPr lang="en-IN" sz="1200" b="1" kern="1200" dirty="0">
            <a:latin typeface="Cambria" panose="02040503050406030204" pitchFamily="18" charset="0"/>
            <a:ea typeface="Cambria" panose="02040503050406030204" pitchFamily="18" charset="0"/>
            <a:cs typeface="Calibri" panose="020F0502020204030204" pitchFamily="34" charset="0"/>
          </a:endParaRPr>
        </a:p>
      </dsp:txBody>
      <dsp:txXfrm>
        <a:off x="1238456" y="3223607"/>
        <a:ext cx="1834658" cy="870251"/>
      </dsp:txXfrm>
    </dsp:sp>
    <dsp:sp modelId="{F5AC6843-9048-4270-91B4-74B98417A4BF}">
      <dsp:nvSpPr>
        <dsp:cNvPr id="0" name=""/>
        <dsp:cNvSpPr/>
      </dsp:nvSpPr>
      <dsp:spPr>
        <a:xfrm>
          <a:off x="1692498" y="980980"/>
          <a:ext cx="1928814" cy="96440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ambria" panose="02040503050406030204" pitchFamily="18" charset="0"/>
              <a:ea typeface="Cambria" panose="02040503050406030204" pitchFamily="18" charset="0"/>
              <a:cs typeface="Calibri" panose="020F0502020204030204" pitchFamily="34" charset="0"/>
            </a:rPr>
            <a:t>Fast pace of 1 min.</a:t>
          </a:r>
          <a:endParaRPr lang="en-IN" sz="1200" b="1" kern="1200" dirty="0">
            <a:latin typeface="Cambria" panose="02040503050406030204" pitchFamily="18" charset="0"/>
            <a:ea typeface="Cambria" panose="02040503050406030204" pitchFamily="18" charset="0"/>
            <a:cs typeface="Calibri" panose="020F0502020204030204" pitchFamily="34" charset="0"/>
          </a:endParaRPr>
        </a:p>
      </dsp:txBody>
      <dsp:txXfrm>
        <a:off x="1739576" y="1028058"/>
        <a:ext cx="1834658" cy="87025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4ED4B-2705-4DF8-A288-B60E100A7247}">
      <dsp:nvSpPr>
        <dsp:cNvPr id="0" name=""/>
        <dsp:cNvSpPr/>
      </dsp:nvSpPr>
      <dsp:spPr>
        <a:xfrm>
          <a:off x="5237770" y="46243"/>
          <a:ext cx="1552016" cy="1552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mbria" panose="02040503050406030204" pitchFamily="18" charset="0"/>
              <a:ea typeface="Cambria" panose="02040503050406030204" pitchFamily="18" charset="0"/>
              <a:cs typeface="Calibri" panose="020F0502020204030204" pitchFamily="34" charset="0"/>
            </a:rPr>
            <a:t>REACTION ABILITY</a:t>
          </a:r>
          <a:endParaRPr lang="en-IN" sz="1400" b="1" kern="1200" dirty="0">
            <a:latin typeface="Cambria" panose="02040503050406030204" pitchFamily="18" charset="0"/>
            <a:ea typeface="Cambria" panose="02040503050406030204" pitchFamily="18" charset="0"/>
            <a:cs typeface="Calibri" panose="020F0502020204030204" pitchFamily="34" charset="0"/>
          </a:endParaRPr>
        </a:p>
      </dsp:txBody>
      <dsp:txXfrm>
        <a:off x="5237770" y="46243"/>
        <a:ext cx="1552016" cy="1552016"/>
      </dsp:txXfrm>
    </dsp:sp>
    <dsp:sp modelId="{AF9B2169-C105-4094-8336-21AFDA1763F2}">
      <dsp:nvSpPr>
        <dsp:cNvPr id="0" name=""/>
        <dsp:cNvSpPr/>
      </dsp:nvSpPr>
      <dsp:spPr>
        <a:xfrm>
          <a:off x="1585396" y="1166"/>
          <a:ext cx="5820806" cy="5820806"/>
        </a:xfrm>
        <a:prstGeom prst="circularArrow">
          <a:avLst>
            <a:gd name="adj1" fmla="val 5199"/>
            <a:gd name="adj2" fmla="val 335853"/>
            <a:gd name="adj3" fmla="val 21293486"/>
            <a:gd name="adj4" fmla="val 19766025"/>
            <a:gd name="adj5" fmla="val 6066"/>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5183C8B-D0B8-45C2-96E6-4B61A3692F6E}">
      <dsp:nvSpPr>
        <dsp:cNvPr id="0" name=""/>
        <dsp:cNvSpPr/>
      </dsp:nvSpPr>
      <dsp:spPr>
        <a:xfrm>
          <a:off x="6175932" y="2933610"/>
          <a:ext cx="1552016" cy="1552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mbria" panose="02040503050406030204" pitchFamily="18" charset="0"/>
              <a:ea typeface="Cambria" panose="02040503050406030204" pitchFamily="18" charset="0"/>
              <a:cs typeface="Calibri" panose="020F0502020204030204" pitchFamily="34" charset="0"/>
            </a:rPr>
            <a:t>ACCELERATION ABILITY</a:t>
          </a:r>
          <a:endParaRPr lang="en-IN" sz="1400" b="1" kern="1200" dirty="0">
            <a:latin typeface="Cambria" panose="02040503050406030204" pitchFamily="18" charset="0"/>
            <a:ea typeface="Cambria" panose="02040503050406030204" pitchFamily="18" charset="0"/>
            <a:cs typeface="Calibri" panose="020F0502020204030204" pitchFamily="34" charset="0"/>
          </a:endParaRPr>
        </a:p>
      </dsp:txBody>
      <dsp:txXfrm>
        <a:off x="6175932" y="2933610"/>
        <a:ext cx="1552016" cy="1552016"/>
      </dsp:txXfrm>
    </dsp:sp>
    <dsp:sp modelId="{6C4BE3EF-00C4-4E34-A667-41D7E13FF66F}">
      <dsp:nvSpPr>
        <dsp:cNvPr id="0" name=""/>
        <dsp:cNvSpPr/>
      </dsp:nvSpPr>
      <dsp:spPr>
        <a:xfrm>
          <a:off x="1585396" y="1166"/>
          <a:ext cx="5820806" cy="5820806"/>
        </a:xfrm>
        <a:prstGeom prst="circularArrow">
          <a:avLst>
            <a:gd name="adj1" fmla="val 5199"/>
            <a:gd name="adj2" fmla="val 335853"/>
            <a:gd name="adj3" fmla="val 4014951"/>
            <a:gd name="adj4" fmla="val 2253200"/>
            <a:gd name="adj5" fmla="val 6066"/>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6DB661A-322A-4FDD-B8C0-7C20DEBF1387}">
      <dsp:nvSpPr>
        <dsp:cNvPr id="0" name=""/>
        <dsp:cNvSpPr/>
      </dsp:nvSpPr>
      <dsp:spPr>
        <a:xfrm>
          <a:off x="3719791" y="4718101"/>
          <a:ext cx="1552016" cy="1552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mbria" panose="02040503050406030204" pitchFamily="18" charset="0"/>
              <a:ea typeface="Cambria" panose="02040503050406030204" pitchFamily="18" charset="0"/>
              <a:cs typeface="Calibri" panose="020F0502020204030204" pitchFamily="34" charset="0"/>
            </a:rPr>
            <a:t>MOVEMENT SPEED</a:t>
          </a:r>
          <a:endParaRPr lang="en-IN" sz="1400" b="1" kern="1200" dirty="0">
            <a:latin typeface="Cambria" panose="02040503050406030204" pitchFamily="18" charset="0"/>
            <a:ea typeface="Cambria" panose="02040503050406030204" pitchFamily="18" charset="0"/>
            <a:cs typeface="Calibri" panose="020F0502020204030204" pitchFamily="34" charset="0"/>
          </a:endParaRPr>
        </a:p>
      </dsp:txBody>
      <dsp:txXfrm>
        <a:off x="3719791" y="4718101"/>
        <a:ext cx="1552016" cy="1552016"/>
      </dsp:txXfrm>
    </dsp:sp>
    <dsp:sp modelId="{CF968B52-98EE-4B22-846F-F0C9671AD1F6}">
      <dsp:nvSpPr>
        <dsp:cNvPr id="0" name=""/>
        <dsp:cNvSpPr/>
      </dsp:nvSpPr>
      <dsp:spPr>
        <a:xfrm>
          <a:off x="1585396" y="1166"/>
          <a:ext cx="5820806" cy="5820806"/>
        </a:xfrm>
        <a:prstGeom prst="circularArrow">
          <a:avLst>
            <a:gd name="adj1" fmla="val 5199"/>
            <a:gd name="adj2" fmla="val 335853"/>
            <a:gd name="adj3" fmla="val 8210947"/>
            <a:gd name="adj4" fmla="val 6449196"/>
            <a:gd name="adj5" fmla="val 6066"/>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CA36860-5B09-4CE9-A540-3AF93C9E17B0}">
      <dsp:nvSpPr>
        <dsp:cNvPr id="0" name=""/>
        <dsp:cNvSpPr/>
      </dsp:nvSpPr>
      <dsp:spPr>
        <a:xfrm>
          <a:off x="1263650" y="2933610"/>
          <a:ext cx="1552016" cy="1552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mbria" panose="02040503050406030204" pitchFamily="18" charset="0"/>
              <a:ea typeface="Cambria" panose="02040503050406030204" pitchFamily="18" charset="0"/>
              <a:cs typeface="Calibri" panose="020F0502020204030204" pitchFamily="34" charset="0"/>
            </a:rPr>
            <a:t>LOCOMOTOR ABILITY</a:t>
          </a:r>
          <a:endParaRPr lang="en-IN" sz="1400" b="1" kern="1200" dirty="0">
            <a:latin typeface="Cambria" panose="02040503050406030204" pitchFamily="18" charset="0"/>
            <a:ea typeface="Cambria" panose="02040503050406030204" pitchFamily="18" charset="0"/>
            <a:cs typeface="Calibri" panose="020F0502020204030204" pitchFamily="34" charset="0"/>
          </a:endParaRPr>
        </a:p>
      </dsp:txBody>
      <dsp:txXfrm>
        <a:off x="1263650" y="2933610"/>
        <a:ext cx="1552016" cy="1552016"/>
      </dsp:txXfrm>
    </dsp:sp>
    <dsp:sp modelId="{AE288B9A-AA66-43A5-858E-0F85648FEAEB}">
      <dsp:nvSpPr>
        <dsp:cNvPr id="0" name=""/>
        <dsp:cNvSpPr/>
      </dsp:nvSpPr>
      <dsp:spPr>
        <a:xfrm>
          <a:off x="1585396" y="1166"/>
          <a:ext cx="5820806" cy="5820806"/>
        </a:xfrm>
        <a:prstGeom prst="circularArrow">
          <a:avLst>
            <a:gd name="adj1" fmla="val 5199"/>
            <a:gd name="adj2" fmla="val 335853"/>
            <a:gd name="adj3" fmla="val 12298122"/>
            <a:gd name="adj4" fmla="val 10770661"/>
            <a:gd name="adj5" fmla="val 6066"/>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8907A5-2DA9-4983-A2AB-D9CBEF1BE46E}">
      <dsp:nvSpPr>
        <dsp:cNvPr id="0" name=""/>
        <dsp:cNvSpPr/>
      </dsp:nvSpPr>
      <dsp:spPr>
        <a:xfrm>
          <a:off x="2201812" y="46243"/>
          <a:ext cx="1552016" cy="1552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mbria" panose="02040503050406030204" pitchFamily="18" charset="0"/>
              <a:ea typeface="Cambria" panose="02040503050406030204" pitchFamily="18" charset="0"/>
              <a:cs typeface="Calibri" panose="020F0502020204030204" pitchFamily="34" charset="0"/>
            </a:rPr>
            <a:t>SPEED ENDURANCE</a:t>
          </a:r>
          <a:endParaRPr lang="en-IN" sz="1400" b="1" kern="1200" dirty="0">
            <a:latin typeface="Cambria" panose="02040503050406030204" pitchFamily="18" charset="0"/>
            <a:ea typeface="Cambria" panose="02040503050406030204" pitchFamily="18" charset="0"/>
            <a:cs typeface="Calibri" panose="020F0502020204030204" pitchFamily="34" charset="0"/>
          </a:endParaRPr>
        </a:p>
      </dsp:txBody>
      <dsp:txXfrm>
        <a:off x="2201812" y="46243"/>
        <a:ext cx="1552016" cy="1552016"/>
      </dsp:txXfrm>
    </dsp:sp>
    <dsp:sp modelId="{71AD63DB-8436-4596-8F07-972FBE07F65C}">
      <dsp:nvSpPr>
        <dsp:cNvPr id="0" name=""/>
        <dsp:cNvSpPr/>
      </dsp:nvSpPr>
      <dsp:spPr>
        <a:xfrm>
          <a:off x="1585396" y="1166"/>
          <a:ext cx="5820806" cy="5820806"/>
        </a:xfrm>
        <a:prstGeom prst="circularArrow">
          <a:avLst>
            <a:gd name="adj1" fmla="val 5199"/>
            <a:gd name="adj2" fmla="val 335853"/>
            <a:gd name="adj3" fmla="val 16865939"/>
            <a:gd name="adj4" fmla="val 15198208"/>
            <a:gd name="adj5" fmla="val 6066"/>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10E84-E2D9-4662-85E9-2416846F62AF}">
      <dsp:nvSpPr>
        <dsp:cNvPr id="0" name=""/>
        <dsp:cNvSpPr/>
      </dsp:nvSpPr>
      <dsp:spPr>
        <a:xfrm>
          <a:off x="0" y="500742"/>
          <a:ext cx="3632685" cy="667657"/>
        </a:xfrm>
        <a:prstGeom prst="notchedRightArrow">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C77CCBC-89EC-4AB9-9B15-72DE51C7EECD}">
      <dsp:nvSpPr>
        <dsp:cNvPr id="0" name=""/>
        <dsp:cNvSpPr/>
      </dsp:nvSpPr>
      <dsp:spPr>
        <a:xfrm>
          <a:off x="39" y="0"/>
          <a:ext cx="1594798" cy="66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en-US" sz="900" b="1" kern="1200" dirty="0">
              <a:latin typeface="Calibri" panose="020F0502020204030204" pitchFamily="34" charset="0"/>
              <a:cs typeface="Calibri" panose="020F0502020204030204" pitchFamily="34" charset="0"/>
            </a:rPr>
            <a:t>SIMPLE REACTION ABILITY</a:t>
          </a:r>
          <a:endParaRPr lang="en-IN" sz="900" b="1" kern="1200" dirty="0">
            <a:latin typeface="Calibri" panose="020F0502020204030204" pitchFamily="34" charset="0"/>
            <a:cs typeface="Calibri" panose="020F0502020204030204" pitchFamily="34" charset="0"/>
          </a:endParaRPr>
        </a:p>
      </dsp:txBody>
      <dsp:txXfrm>
        <a:off x="39" y="0"/>
        <a:ext cx="1594798" cy="667657"/>
      </dsp:txXfrm>
    </dsp:sp>
    <dsp:sp modelId="{8B78AAFE-5BF0-421C-96BA-9D8C9228F3DE}">
      <dsp:nvSpPr>
        <dsp:cNvPr id="0" name=""/>
        <dsp:cNvSpPr/>
      </dsp:nvSpPr>
      <dsp:spPr>
        <a:xfrm>
          <a:off x="713981" y="751114"/>
          <a:ext cx="166914" cy="166914"/>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5F9CDC2-CFAB-435E-B69A-5B12EDEACB09}">
      <dsp:nvSpPr>
        <dsp:cNvPr id="0" name=""/>
        <dsp:cNvSpPr/>
      </dsp:nvSpPr>
      <dsp:spPr>
        <a:xfrm>
          <a:off x="1674578" y="1001485"/>
          <a:ext cx="1594798" cy="66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b="1" kern="1200" dirty="0">
              <a:latin typeface="Calibri" panose="020F0502020204030204" pitchFamily="34" charset="0"/>
              <a:cs typeface="Calibri" panose="020F0502020204030204" pitchFamily="34" charset="0"/>
            </a:rPr>
            <a:t>COMPLEX REACTION ABILITY</a:t>
          </a:r>
          <a:endParaRPr lang="en-IN" sz="900" b="1" kern="1200" dirty="0">
            <a:latin typeface="Calibri" panose="020F0502020204030204" pitchFamily="34" charset="0"/>
            <a:cs typeface="Calibri" panose="020F0502020204030204" pitchFamily="34" charset="0"/>
          </a:endParaRPr>
        </a:p>
      </dsp:txBody>
      <dsp:txXfrm>
        <a:off x="1674578" y="1001485"/>
        <a:ext cx="1594798" cy="667657"/>
      </dsp:txXfrm>
    </dsp:sp>
    <dsp:sp modelId="{6BE7E6B4-7D2A-47ED-821F-AEBB0DDF33DE}">
      <dsp:nvSpPr>
        <dsp:cNvPr id="0" name=""/>
        <dsp:cNvSpPr/>
      </dsp:nvSpPr>
      <dsp:spPr>
        <a:xfrm>
          <a:off x="2388520" y="751114"/>
          <a:ext cx="166914" cy="166914"/>
        </a:xfrm>
        <a:prstGeom prst="ellips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270C6-E4B4-4602-90D3-B5A4DB830368}">
      <dsp:nvSpPr>
        <dsp:cNvPr id="0" name=""/>
        <dsp:cNvSpPr/>
      </dsp:nvSpPr>
      <dsp:spPr>
        <a:xfrm>
          <a:off x="0" y="1083733"/>
          <a:ext cx="8128000" cy="3251199"/>
        </a:xfrm>
        <a:prstGeom prst="leftRightRibbon">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57EE7B06-0D37-4BCF-BAF7-15FD1189B033}">
      <dsp:nvSpPr>
        <dsp:cNvPr id="0" name=""/>
        <dsp:cNvSpPr/>
      </dsp:nvSpPr>
      <dsp:spPr>
        <a:xfrm>
          <a:off x="975360" y="1652693"/>
          <a:ext cx="2682239" cy="1593088"/>
        </a:xfrm>
        <a:prstGeom prst="rect">
          <a:avLst/>
        </a:prstGeom>
        <a:noFill/>
        <a:ln>
          <a:noFill/>
        </a:ln>
        <a:effectLst/>
        <a:scene3d>
          <a:camera prst="orthographicFront"/>
          <a:lightRig rig="chilly" dir="t"/>
        </a:scene3d>
        <a:sp3d/>
      </dsp:spPr>
      <dsp:style>
        <a:lnRef idx="0">
          <a:scrgbClr r="0" g="0" b="0"/>
        </a:lnRef>
        <a:fillRef idx="1">
          <a:scrgbClr r="0" g="0" b="0"/>
        </a:fillRef>
        <a:effectRef idx="0">
          <a:scrgbClr r="0" g="0" b="0"/>
        </a:effectRef>
        <a:fontRef idx="minor">
          <a:schemeClr val="lt1"/>
        </a:fontRef>
      </dsp:style>
      <dsp:txBody>
        <a:bodyPr spcFirstLastPara="0" vert="horz" wrap="square" lIns="0" tIns="85344" rIns="0" bIns="91440" numCol="1" spcCol="1270" anchor="ctr" anchorCtr="0">
          <a:noAutofit/>
        </a:bodyPr>
        <a:lstStyle/>
        <a:p>
          <a:pPr marL="0" lvl="0" indent="0" algn="ctr" defTabSz="1066800">
            <a:lnSpc>
              <a:spcPct val="90000"/>
            </a:lnSpc>
            <a:spcBef>
              <a:spcPct val="0"/>
            </a:spcBef>
            <a:spcAft>
              <a:spcPct val="35000"/>
            </a:spcAft>
            <a:buNone/>
          </a:pPr>
          <a:r>
            <a:rPr lang="en-IN" sz="2400" b="0" kern="1200" dirty="0">
              <a:latin typeface="Cambria" panose="02040503050406030204" pitchFamily="18" charset="0"/>
              <a:ea typeface="Cambria" panose="02040503050406030204" pitchFamily="18" charset="0"/>
            </a:rPr>
            <a:t>ACCELERATION RUNS</a:t>
          </a:r>
        </a:p>
      </dsp:txBody>
      <dsp:txXfrm>
        <a:off x="975360" y="1652693"/>
        <a:ext cx="2682239" cy="1593088"/>
      </dsp:txXfrm>
    </dsp:sp>
    <dsp:sp modelId="{9EA147DA-C8FD-45AA-9F03-4C82521408EF}">
      <dsp:nvSpPr>
        <dsp:cNvPr id="0" name=""/>
        <dsp:cNvSpPr/>
      </dsp:nvSpPr>
      <dsp:spPr>
        <a:xfrm>
          <a:off x="4064000" y="2172885"/>
          <a:ext cx="3169920" cy="1593088"/>
        </a:xfrm>
        <a:prstGeom prst="rect">
          <a:avLst/>
        </a:prstGeom>
        <a:noFill/>
        <a:ln>
          <a:noFill/>
        </a:ln>
        <a:effectLst/>
        <a:scene3d>
          <a:camera prst="orthographicFront"/>
          <a:lightRig rig="chilly" dir="t"/>
        </a:scene3d>
        <a:sp3d/>
      </dsp:spPr>
      <dsp:style>
        <a:lnRef idx="0">
          <a:scrgbClr r="0" g="0" b="0"/>
        </a:lnRef>
        <a:fillRef idx="1">
          <a:scrgbClr r="0" g="0" b="0"/>
        </a:fillRef>
        <a:effectRef idx="0">
          <a:scrgbClr r="0" g="0" b="0"/>
        </a:effectRef>
        <a:fontRef idx="minor">
          <a:schemeClr val="lt1"/>
        </a:fontRef>
      </dsp:style>
      <dsp:txBody>
        <a:bodyPr spcFirstLastPara="0" vert="horz" wrap="square" lIns="0" tIns="85344" rIns="0" bIns="91440" numCol="1" spcCol="1270" anchor="ctr" anchorCtr="0">
          <a:noAutofit/>
        </a:bodyPr>
        <a:lstStyle/>
        <a:p>
          <a:pPr marL="0" lvl="0" indent="0" algn="ctr" defTabSz="1066800">
            <a:lnSpc>
              <a:spcPct val="90000"/>
            </a:lnSpc>
            <a:spcBef>
              <a:spcPct val="0"/>
            </a:spcBef>
            <a:spcAft>
              <a:spcPct val="35000"/>
            </a:spcAft>
            <a:buNone/>
          </a:pPr>
          <a:r>
            <a:rPr lang="en-IN" sz="2400" b="0" kern="1200" dirty="0">
              <a:latin typeface="Cambria" panose="02040503050406030204" pitchFamily="18" charset="0"/>
              <a:ea typeface="Cambria" panose="02040503050406030204" pitchFamily="18" charset="0"/>
            </a:rPr>
            <a:t>PACE RUNS OR RACES</a:t>
          </a:r>
        </a:p>
      </dsp:txBody>
      <dsp:txXfrm>
        <a:off x="4064000" y="2172885"/>
        <a:ext cx="3169920" cy="159308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EA5ED-855E-48DB-9C2D-7E64FDB5DADC}">
      <dsp:nvSpPr>
        <dsp:cNvPr id="0" name=""/>
        <dsp:cNvSpPr/>
      </dsp:nvSpPr>
      <dsp:spPr>
        <a:xfrm>
          <a:off x="10373" y="2631946"/>
          <a:ext cx="3067649" cy="153382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IN" sz="4800" b="1" kern="1200" dirty="0">
              <a:latin typeface="Calibri" panose="020F0502020204030204" pitchFamily="34" charset="0"/>
              <a:cs typeface="Calibri" panose="020F0502020204030204" pitchFamily="34" charset="0"/>
            </a:rPr>
            <a:t>FLEXIBILITY</a:t>
          </a:r>
          <a:endParaRPr lang="en-IN" sz="4800" kern="1200" dirty="0"/>
        </a:p>
      </dsp:txBody>
      <dsp:txXfrm>
        <a:off x="55297" y="2676870"/>
        <a:ext cx="2977801" cy="1443976"/>
      </dsp:txXfrm>
    </dsp:sp>
    <dsp:sp modelId="{47E8A10C-B5DA-4ACF-9938-968E8A3A6362}">
      <dsp:nvSpPr>
        <dsp:cNvPr id="0" name=""/>
        <dsp:cNvSpPr/>
      </dsp:nvSpPr>
      <dsp:spPr>
        <a:xfrm rot="19457599">
          <a:off x="2935988" y="2934549"/>
          <a:ext cx="1511128" cy="46669"/>
        </a:xfrm>
        <a:custGeom>
          <a:avLst/>
          <a:gdLst/>
          <a:ahLst/>
          <a:cxnLst/>
          <a:rect l="0" t="0" r="0" b="0"/>
          <a:pathLst>
            <a:path>
              <a:moveTo>
                <a:pt x="0" y="23334"/>
              </a:moveTo>
              <a:lnTo>
                <a:pt x="1511128" y="23334"/>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3653774" y="2920106"/>
        <a:ext cx="75556" cy="75556"/>
      </dsp:txXfrm>
    </dsp:sp>
    <dsp:sp modelId="{F813CB32-8F36-4BF9-9E8C-13E78260390D}">
      <dsp:nvSpPr>
        <dsp:cNvPr id="0" name=""/>
        <dsp:cNvSpPr/>
      </dsp:nvSpPr>
      <dsp:spPr>
        <a:xfrm>
          <a:off x="4305083" y="1749997"/>
          <a:ext cx="3067649" cy="153382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IN" sz="4800" b="1" kern="1200">
              <a:latin typeface="Calibri" panose="020F0502020204030204" pitchFamily="34" charset="0"/>
              <a:cs typeface="Calibri" panose="020F0502020204030204" pitchFamily="34" charset="0"/>
            </a:rPr>
            <a:t>Active  Flexibility</a:t>
          </a:r>
          <a:endParaRPr lang="en-IN" sz="4800" kern="1200" dirty="0"/>
        </a:p>
      </dsp:txBody>
      <dsp:txXfrm>
        <a:off x="4350007" y="1794921"/>
        <a:ext cx="2977801" cy="1443976"/>
      </dsp:txXfrm>
    </dsp:sp>
    <dsp:sp modelId="{F1F7C397-0836-4D58-997F-2B25ACBD8C74}">
      <dsp:nvSpPr>
        <dsp:cNvPr id="0" name=""/>
        <dsp:cNvSpPr/>
      </dsp:nvSpPr>
      <dsp:spPr>
        <a:xfrm rot="19457599">
          <a:off x="7230698" y="2052600"/>
          <a:ext cx="1511128" cy="46669"/>
        </a:xfrm>
        <a:custGeom>
          <a:avLst/>
          <a:gdLst/>
          <a:ahLst/>
          <a:cxnLst/>
          <a:rect l="0" t="0" r="0" b="0"/>
          <a:pathLst>
            <a:path>
              <a:moveTo>
                <a:pt x="0" y="23334"/>
              </a:moveTo>
              <a:lnTo>
                <a:pt x="1511128" y="23334"/>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7948484" y="2038156"/>
        <a:ext cx="75556" cy="75556"/>
      </dsp:txXfrm>
    </dsp:sp>
    <dsp:sp modelId="{064F3D4D-1A00-4FF5-8447-D45FDF836351}">
      <dsp:nvSpPr>
        <dsp:cNvPr id="0" name=""/>
        <dsp:cNvSpPr/>
      </dsp:nvSpPr>
      <dsp:spPr>
        <a:xfrm>
          <a:off x="8599792" y="868048"/>
          <a:ext cx="3067649" cy="153382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Static</a:t>
          </a:r>
          <a:endParaRPr lang="en-IN" sz="4800" kern="1200" dirty="0"/>
        </a:p>
      </dsp:txBody>
      <dsp:txXfrm>
        <a:off x="8644716" y="912972"/>
        <a:ext cx="2977801" cy="1443976"/>
      </dsp:txXfrm>
    </dsp:sp>
    <dsp:sp modelId="{FA0804BE-9EEA-46BC-92E3-6454E9D39B93}">
      <dsp:nvSpPr>
        <dsp:cNvPr id="0" name=""/>
        <dsp:cNvSpPr/>
      </dsp:nvSpPr>
      <dsp:spPr>
        <a:xfrm rot="2142401">
          <a:off x="7230698" y="2934549"/>
          <a:ext cx="1511128" cy="46669"/>
        </a:xfrm>
        <a:custGeom>
          <a:avLst/>
          <a:gdLst/>
          <a:ahLst/>
          <a:cxnLst/>
          <a:rect l="0" t="0" r="0" b="0"/>
          <a:pathLst>
            <a:path>
              <a:moveTo>
                <a:pt x="0" y="23334"/>
              </a:moveTo>
              <a:lnTo>
                <a:pt x="1511128" y="23334"/>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7948484" y="2920106"/>
        <a:ext cx="75556" cy="75556"/>
      </dsp:txXfrm>
    </dsp:sp>
    <dsp:sp modelId="{A45AEF34-7C72-48B7-AC90-25094AF3ED24}">
      <dsp:nvSpPr>
        <dsp:cNvPr id="0" name=""/>
        <dsp:cNvSpPr/>
      </dsp:nvSpPr>
      <dsp:spPr>
        <a:xfrm>
          <a:off x="8599792" y="2631946"/>
          <a:ext cx="3067649" cy="153382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Dynamic</a:t>
          </a:r>
          <a:endParaRPr lang="en-IN" sz="4800" kern="1200" dirty="0"/>
        </a:p>
      </dsp:txBody>
      <dsp:txXfrm>
        <a:off x="8644716" y="2676870"/>
        <a:ext cx="2977801" cy="1443976"/>
      </dsp:txXfrm>
    </dsp:sp>
    <dsp:sp modelId="{50F52302-BC35-4972-B1F9-C87468F3C750}">
      <dsp:nvSpPr>
        <dsp:cNvPr id="0" name=""/>
        <dsp:cNvSpPr/>
      </dsp:nvSpPr>
      <dsp:spPr>
        <a:xfrm rot="2142401">
          <a:off x="2935988" y="3816498"/>
          <a:ext cx="1511128" cy="46669"/>
        </a:xfrm>
        <a:custGeom>
          <a:avLst/>
          <a:gdLst/>
          <a:ahLst/>
          <a:cxnLst/>
          <a:rect l="0" t="0" r="0" b="0"/>
          <a:pathLst>
            <a:path>
              <a:moveTo>
                <a:pt x="0" y="23334"/>
              </a:moveTo>
              <a:lnTo>
                <a:pt x="1511128" y="23334"/>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3653774" y="3802055"/>
        <a:ext cx="75556" cy="75556"/>
      </dsp:txXfrm>
    </dsp:sp>
    <dsp:sp modelId="{F5E178EB-20E6-4F06-A0CE-D1BC49F73502}">
      <dsp:nvSpPr>
        <dsp:cNvPr id="0" name=""/>
        <dsp:cNvSpPr/>
      </dsp:nvSpPr>
      <dsp:spPr>
        <a:xfrm>
          <a:off x="4305083" y="3513896"/>
          <a:ext cx="3067649" cy="153382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IN" sz="4800" b="1" kern="1200">
              <a:latin typeface="Calibri" panose="020F0502020204030204" pitchFamily="34" charset="0"/>
              <a:cs typeface="Calibri" panose="020F0502020204030204" pitchFamily="34" charset="0"/>
            </a:rPr>
            <a:t>Passive  Flexibility</a:t>
          </a:r>
          <a:endParaRPr lang="en-IN" sz="4800" kern="1200" dirty="0"/>
        </a:p>
      </dsp:txBody>
      <dsp:txXfrm>
        <a:off x="4350007" y="3558820"/>
        <a:ext cx="2977801" cy="144397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EDAE4-E3B6-4D36-AF24-0B71C448605C}">
      <dsp:nvSpPr>
        <dsp:cNvPr id="0" name=""/>
        <dsp:cNvSpPr/>
      </dsp:nvSpPr>
      <dsp:spPr>
        <a:xfrm>
          <a:off x="6968135" y="4172250"/>
          <a:ext cx="3031017" cy="196341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4505695"/>
              <a:satOff val="-11613"/>
              <a:lumOff val="-7843"/>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endParaRPr lang="en-IN" sz="2000" b="1" kern="1200" dirty="0">
            <a:solidFill>
              <a:schemeClr val="tx1"/>
            </a:solidFill>
            <a:latin typeface="Cambria" panose="02040503050406030204" pitchFamily="18" charset="0"/>
            <a:ea typeface="Cambria" panose="02040503050406030204" pitchFamily="18" charset="0"/>
            <a:cs typeface="Calibri" panose="020F0502020204030204" pitchFamily="34" charset="0"/>
          </a:endParaRPr>
        </a:p>
      </dsp:txBody>
      <dsp:txXfrm>
        <a:off x="7920570" y="4706233"/>
        <a:ext cx="2035452" cy="1386299"/>
      </dsp:txXfrm>
    </dsp:sp>
    <dsp:sp modelId="{F67F4CE6-3B34-4F24-8F1D-3DC5B69F84D0}">
      <dsp:nvSpPr>
        <dsp:cNvPr id="0" name=""/>
        <dsp:cNvSpPr/>
      </dsp:nvSpPr>
      <dsp:spPr>
        <a:xfrm>
          <a:off x="2022791" y="4172250"/>
          <a:ext cx="3031017" cy="196341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endParaRPr lang="en-IN" sz="1400" b="1" kern="1200" dirty="0">
            <a:solidFill>
              <a:schemeClr val="tx1"/>
            </a:solidFill>
            <a:latin typeface="Calibri" panose="020F0502020204030204" pitchFamily="34" charset="0"/>
            <a:cs typeface="Calibri" panose="020F0502020204030204" pitchFamily="34" charset="0"/>
          </a:endParaRPr>
        </a:p>
      </dsp:txBody>
      <dsp:txXfrm>
        <a:off x="2065921" y="4706233"/>
        <a:ext cx="2035452" cy="1386299"/>
      </dsp:txXfrm>
    </dsp:sp>
    <dsp:sp modelId="{4CC6B918-924E-4C3B-AEB8-2E280798C5AD}">
      <dsp:nvSpPr>
        <dsp:cNvPr id="0" name=""/>
        <dsp:cNvSpPr/>
      </dsp:nvSpPr>
      <dsp:spPr>
        <a:xfrm>
          <a:off x="6968135" y="0"/>
          <a:ext cx="3031017" cy="196341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2252848"/>
              <a:satOff val="-5806"/>
              <a:lumOff val="-3922"/>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endParaRPr lang="en-IN" sz="2000" b="1" kern="1200" dirty="0">
            <a:solidFill>
              <a:schemeClr val="tx1"/>
            </a:solidFill>
            <a:latin typeface="Cambria" panose="02040503050406030204" pitchFamily="18" charset="0"/>
            <a:ea typeface="Cambria" panose="02040503050406030204" pitchFamily="18" charset="0"/>
            <a:cs typeface="Calibri" panose="020F0502020204030204" pitchFamily="34" charset="0"/>
          </a:endParaRPr>
        </a:p>
      </dsp:txBody>
      <dsp:txXfrm>
        <a:off x="7920570" y="43130"/>
        <a:ext cx="2035452" cy="1386299"/>
      </dsp:txXfrm>
    </dsp:sp>
    <dsp:sp modelId="{C3B3C0D5-6D69-410E-AF5F-0885C0D76834}">
      <dsp:nvSpPr>
        <dsp:cNvPr id="0" name=""/>
        <dsp:cNvSpPr/>
      </dsp:nvSpPr>
      <dsp:spPr>
        <a:xfrm>
          <a:off x="2022791" y="0"/>
          <a:ext cx="3031017" cy="196341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endParaRPr lang="en-IN" sz="2000" b="1" kern="1200" dirty="0">
            <a:solidFill>
              <a:schemeClr val="tx1"/>
            </a:solidFill>
            <a:latin typeface="Cambria" panose="02040503050406030204" pitchFamily="18" charset="0"/>
            <a:ea typeface="Cambria" panose="02040503050406030204" pitchFamily="18" charset="0"/>
            <a:cs typeface="Calibri" panose="020F0502020204030204" pitchFamily="34" charset="0"/>
          </a:endParaRPr>
        </a:p>
      </dsp:txBody>
      <dsp:txXfrm>
        <a:off x="2065921" y="43130"/>
        <a:ext cx="2035452" cy="1386299"/>
      </dsp:txXfrm>
    </dsp:sp>
    <dsp:sp modelId="{424B5901-8310-4BAF-8F54-ED4C97375F17}">
      <dsp:nvSpPr>
        <dsp:cNvPr id="0" name=""/>
        <dsp:cNvSpPr/>
      </dsp:nvSpPr>
      <dsp:spPr>
        <a:xfrm>
          <a:off x="3292873" y="349732"/>
          <a:ext cx="2656742" cy="2656742"/>
        </a:xfrm>
        <a:prstGeom prst="pieWedge">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Cambria" panose="02040503050406030204" pitchFamily="18" charset="0"/>
              <a:ea typeface="Cambria" panose="02040503050406030204" pitchFamily="18" charset="0"/>
              <a:cs typeface="Calibri" panose="020F0502020204030204" pitchFamily="34" charset="0"/>
            </a:rPr>
            <a:t>PNF TECHNIQUE</a:t>
          </a:r>
          <a:endParaRPr lang="en-IN" sz="2000" b="1" kern="1200" dirty="0">
            <a:solidFill>
              <a:schemeClr val="tx1"/>
            </a:solidFill>
            <a:latin typeface="Cambria" panose="02040503050406030204" pitchFamily="18" charset="0"/>
            <a:ea typeface="Cambria" panose="02040503050406030204" pitchFamily="18" charset="0"/>
            <a:cs typeface="Calibri" panose="020F0502020204030204" pitchFamily="34" charset="0"/>
          </a:endParaRPr>
        </a:p>
      </dsp:txBody>
      <dsp:txXfrm>
        <a:off x="4071015" y="1127874"/>
        <a:ext cx="1878600" cy="1878600"/>
      </dsp:txXfrm>
    </dsp:sp>
    <dsp:sp modelId="{5DE84CC3-55A1-4B5D-8B18-D38BF616BDBC}">
      <dsp:nvSpPr>
        <dsp:cNvPr id="0" name=""/>
        <dsp:cNvSpPr/>
      </dsp:nvSpPr>
      <dsp:spPr>
        <a:xfrm rot="5400000">
          <a:off x="6072328" y="349732"/>
          <a:ext cx="2656742" cy="2656742"/>
        </a:xfrm>
        <a:prstGeom prst="pieWedge">
          <a:avLst/>
        </a:prstGeom>
        <a:solidFill>
          <a:schemeClr val="accent5">
            <a:hueOff val="-2252848"/>
            <a:satOff val="-5806"/>
            <a:lumOff val="-392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Cambria" panose="02040503050406030204" pitchFamily="18" charset="0"/>
              <a:ea typeface="Cambria" panose="02040503050406030204" pitchFamily="18" charset="0"/>
              <a:cs typeface="Calibri" panose="020F0502020204030204" pitchFamily="34" charset="0"/>
            </a:rPr>
            <a:t>BALLISTIC METHOD</a:t>
          </a:r>
          <a:endParaRPr lang="en-IN" sz="2000" b="1" kern="1200" dirty="0">
            <a:solidFill>
              <a:schemeClr val="tx1"/>
            </a:solidFill>
            <a:latin typeface="Cambria" panose="02040503050406030204" pitchFamily="18" charset="0"/>
            <a:ea typeface="Cambria" panose="02040503050406030204" pitchFamily="18" charset="0"/>
            <a:cs typeface="Calibri" panose="020F0502020204030204" pitchFamily="34" charset="0"/>
          </a:endParaRPr>
        </a:p>
      </dsp:txBody>
      <dsp:txXfrm rot="-5400000">
        <a:off x="6072328" y="1127874"/>
        <a:ext cx="1878600" cy="1878600"/>
      </dsp:txXfrm>
    </dsp:sp>
    <dsp:sp modelId="{1546C0A5-7F14-4D1E-BC25-2DA9AABC7CD7}">
      <dsp:nvSpPr>
        <dsp:cNvPr id="0" name=""/>
        <dsp:cNvSpPr/>
      </dsp:nvSpPr>
      <dsp:spPr>
        <a:xfrm rot="10800000">
          <a:off x="6072328" y="3129188"/>
          <a:ext cx="2656742" cy="2656742"/>
        </a:xfrm>
        <a:prstGeom prst="pieWedge">
          <a:avLst/>
        </a:prstGeom>
        <a:solidFill>
          <a:schemeClr val="accent5">
            <a:hueOff val="-4505695"/>
            <a:satOff val="-11613"/>
            <a:lumOff val="-78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Cambria" panose="02040503050406030204" pitchFamily="18" charset="0"/>
              <a:ea typeface="Cambria" panose="02040503050406030204" pitchFamily="18" charset="0"/>
              <a:cs typeface="Calibri" panose="020F0502020204030204" pitchFamily="34" charset="0"/>
            </a:rPr>
            <a:t>STATIC STRETCHING METHOD</a:t>
          </a:r>
          <a:endParaRPr lang="en-IN" sz="2000" b="1" kern="1200" dirty="0">
            <a:solidFill>
              <a:schemeClr val="tx1"/>
            </a:solidFill>
            <a:latin typeface="Cambria" panose="02040503050406030204" pitchFamily="18" charset="0"/>
            <a:ea typeface="Cambria" panose="02040503050406030204" pitchFamily="18" charset="0"/>
            <a:cs typeface="Calibri" panose="020F0502020204030204" pitchFamily="34" charset="0"/>
          </a:endParaRPr>
        </a:p>
      </dsp:txBody>
      <dsp:txXfrm rot="10800000">
        <a:off x="6072328" y="3129188"/>
        <a:ext cx="1878600" cy="1878600"/>
      </dsp:txXfrm>
    </dsp:sp>
    <dsp:sp modelId="{8DEB2E6B-259C-41C5-BF7B-3A3B77609C7A}">
      <dsp:nvSpPr>
        <dsp:cNvPr id="0" name=""/>
        <dsp:cNvSpPr/>
      </dsp:nvSpPr>
      <dsp:spPr>
        <a:xfrm rot="16200000">
          <a:off x="3292873" y="3129188"/>
          <a:ext cx="2656742" cy="2656742"/>
        </a:xfrm>
        <a:prstGeom prst="pieWedge">
          <a:avLst/>
        </a:prstGeom>
        <a:solidFill>
          <a:schemeClr val="accent5">
            <a:hueOff val="-6758543"/>
            <a:satOff val="-17419"/>
            <a:lumOff val="-1176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Cambria" panose="02040503050406030204" pitchFamily="18" charset="0"/>
              <a:ea typeface="Cambria" panose="02040503050406030204" pitchFamily="18" charset="0"/>
              <a:cs typeface="Calibri" panose="020F0502020204030204" pitchFamily="34" charset="0"/>
            </a:rPr>
            <a:t>DYNAMIC STRETCHING METHOD</a:t>
          </a:r>
          <a:endParaRPr lang="en-IN" sz="2000" b="1" kern="1200" dirty="0">
            <a:solidFill>
              <a:schemeClr val="tx1"/>
            </a:solidFill>
            <a:latin typeface="Cambria" panose="02040503050406030204" pitchFamily="18" charset="0"/>
            <a:ea typeface="Cambria" panose="02040503050406030204" pitchFamily="18" charset="0"/>
            <a:cs typeface="Calibri" panose="020F0502020204030204" pitchFamily="34" charset="0"/>
          </a:endParaRPr>
        </a:p>
      </dsp:txBody>
      <dsp:txXfrm rot="5400000">
        <a:off x="4071015" y="3129188"/>
        <a:ext cx="1878600" cy="1878600"/>
      </dsp:txXfrm>
    </dsp:sp>
    <dsp:sp modelId="{7782A4B4-D5F0-42F6-9842-E842E78A4041}">
      <dsp:nvSpPr>
        <dsp:cNvPr id="0" name=""/>
        <dsp:cNvSpPr/>
      </dsp:nvSpPr>
      <dsp:spPr>
        <a:xfrm>
          <a:off x="5552331" y="2515621"/>
          <a:ext cx="917281" cy="797636"/>
        </a:xfrm>
        <a:prstGeom prst="circularArrow">
          <a:avLst/>
        </a:prstGeom>
        <a:solidFill>
          <a:schemeClr val="accent5">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2EA532CB-A350-45EB-91D1-434384E6FDC1}">
      <dsp:nvSpPr>
        <dsp:cNvPr id="0" name=""/>
        <dsp:cNvSpPr/>
      </dsp:nvSpPr>
      <dsp:spPr>
        <a:xfrm rot="10800000">
          <a:off x="5552331" y="2822404"/>
          <a:ext cx="917281" cy="797636"/>
        </a:xfrm>
        <a:prstGeom prst="circularArrow">
          <a:avLst/>
        </a:prstGeom>
        <a:solidFill>
          <a:schemeClr val="accent5">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77EEA-A25C-464A-86CD-72DF06BA65EC}">
      <dsp:nvSpPr>
        <dsp:cNvPr id="0" name=""/>
        <dsp:cNvSpPr/>
      </dsp:nvSpPr>
      <dsp:spPr>
        <a:xfrm>
          <a:off x="2938419" y="1606655"/>
          <a:ext cx="3724361" cy="3724361"/>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Calibri" panose="020F0502020204030204" pitchFamily="34" charset="0"/>
              <a:cs typeface="Calibri" panose="020F0502020204030204" pitchFamily="34" charset="0"/>
            </a:rPr>
            <a:t>PNF TECHNIQUE</a:t>
          </a:r>
          <a:endParaRPr lang="en-IN" sz="4000" b="1" kern="1200" dirty="0">
            <a:latin typeface="Calibri" panose="020F0502020204030204" pitchFamily="34" charset="0"/>
            <a:cs typeface="Calibri" panose="020F0502020204030204" pitchFamily="34" charset="0"/>
          </a:endParaRPr>
        </a:p>
      </dsp:txBody>
      <dsp:txXfrm>
        <a:off x="3483839" y="2152075"/>
        <a:ext cx="2633521" cy="2633521"/>
      </dsp:txXfrm>
    </dsp:sp>
    <dsp:sp modelId="{EFD30B3D-D37D-4D40-B34E-78449C655CBD}">
      <dsp:nvSpPr>
        <dsp:cNvPr id="0" name=""/>
        <dsp:cNvSpPr/>
      </dsp:nvSpPr>
      <dsp:spPr>
        <a:xfrm>
          <a:off x="3869509" y="114905"/>
          <a:ext cx="1862180" cy="1862180"/>
        </a:xfrm>
        <a:prstGeom prst="ellipse">
          <a:avLst/>
        </a:prstGeom>
        <a:solidFill>
          <a:schemeClr val="accent4">
            <a:alpha val="50000"/>
            <a:hueOff val="1960178"/>
            <a:satOff val="-8155"/>
            <a:lumOff val="192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alibri" panose="020F0502020204030204" pitchFamily="34" charset="0"/>
              <a:cs typeface="Calibri" panose="020F0502020204030204" pitchFamily="34" charset="0"/>
            </a:rPr>
            <a:t>Move into the stretch position</a:t>
          </a:r>
          <a:endParaRPr lang="en-IN" sz="1200" b="1" kern="1200" dirty="0">
            <a:latin typeface="Calibri" panose="020F0502020204030204" pitchFamily="34" charset="0"/>
            <a:cs typeface="Calibri" panose="020F0502020204030204" pitchFamily="34" charset="0"/>
          </a:endParaRPr>
        </a:p>
      </dsp:txBody>
      <dsp:txXfrm>
        <a:off x="4142219" y="387615"/>
        <a:ext cx="1316760" cy="1316760"/>
      </dsp:txXfrm>
    </dsp:sp>
    <dsp:sp modelId="{0084159F-14FC-4248-9F9E-A6F9167682B4}">
      <dsp:nvSpPr>
        <dsp:cNvPr id="0" name=""/>
        <dsp:cNvSpPr/>
      </dsp:nvSpPr>
      <dsp:spPr>
        <a:xfrm>
          <a:off x="6173767" y="1789046"/>
          <a:ext cx="1862180" cy="1862180"/>
        </a:xfrm>
        <a:prstGeom prst="ellipse">
          <a:avLst/>
        </a:prstGeom>
        <a:solidFill>
          <a:schemeClr val="accent4">
            <a:alpha val="50000"/>
            <a:hueOff val="3920356"/>
            <a:satOff val="-16311"/>
            <a:lumOff val="3843"/>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alibri" panose="020F0502020204030204" pitchFamily="34" charset="0"/>
              <a:cs typeface="Calibri" panose="020F0502020204030204" pitchFamily="34" charset="0"/>
            </a:rPr>
            <a:t>Your partner holds the limb in this stretched position</a:t>
          </a:r>
          <a:endParaRPr lang="en-IN" sz="1200" b="1" kern="1200" dirty="0">
            <a:latin typeface="Calibri" panose="020F0502020204030204" pitchFamily="34" charset="0"/>
            <a:cs typeface="Calibri" panose="020F0502020204030204" pitchFamily="34" charset="0"/>
          </a:endParaRPr>
        </a:p>
      </dsp:txBody>
      <dsp:txXfrm>
        <a:off x="6446477" y="2061756"/>
        <a:ext cx="1316760" cy="1316760"/>
      </dsp:txXfrm>
    </dsp:sp>
    <dsp:sp modelId="{0C5A983F-3A97-465A-9001-F86EADC8408F}">
      <dsp:nvSpPr>
        <dsp:cNvPr id="0" name=""/>
        <dsp:cNvSpPr/>
      </dsp:nvSpPr>
      <dsp:spPr>
        <a:xfrm>
          <a:off x="5293619" y="4497864"/>
          <a:ext cx="1862180" cy="1862180"/>
        </a:xfrm>
        <a:prstGeom prst="ellipse">
          <a:avLst/>
        </a:prstGeom>
        <a:solidFill>
          <a:schemeClr val="accent4">
            <a:alpha val="50000"/>
            <a:hueOff val="5880535"/>
            <a:satOff val="-24466"/>
            <a:lumOff val="5765"/>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alibri" panose="020F0502020204030204" pitchFamily="34" charset="0"/>
              <a:cs typeface="Calibri" panose="020F0502020204030204" pitchFamily="34" charset="0"/>
            </a:rPr>
            <a:t>Push against your partner for 6 to 10 seconds</a:t>
          </a:r>
          <a:endParaRPr lang="en-IN" sz="1200" b="1" kern="1200" dirty="0">
            <a:latin typeface="Calibri" panose="020F0502020204030204" pitchFamily="34" charset="0"/>
            <a:cs typeface="Calibri" panose="020F0502020204030204" pitchFamily="34" charset="0"/>
          </a:endParaRPr>
        </a:p>
      </dsp:txBody>
      <dsp:txXfrm>
        <a:off x="5566329" y="4770574"/>
        <a:ext cx="1316760" cy="1316760"/>
      </dsp:txXfrm>
    </dsp:sp>
    <dsp:sp modelId="{EF52D68E-092E-433A-9D33-43E381D21F94}">
      <dsp:nvSpPr>
        <dsp:cNvPr id="0" name=""/>
        <dsp:cNvSpPr/>
      </dsp:nvSpPr>
      <dsp:spPr>
        <a:xfrm>
          <a:off x="2445399" y="4497864"/>
          <a:ext cx="1862180" cy="1862180"/>
        </a:xfrm>
        <a:prstGeom prst="ellipse">
          <a:avLst/>
        </a:prstGeom>
        <a:solidFill>
          <a:schemeClr val="accent4">
            <a:alpha val="50000"/>
            <a:hueOff val="7840713"/>
            <a:satOff val="-32622"/>
            <a:lumOff val="7686"/>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latin typeface="Calibri" panose="020F0502020204030204" pitchFamily="34" charset="0"/>
              <a:cs typeface="Calibri" panose="020F0502020204030204" pitchFamily="34" charset="0"/>
            </a:rPr>
            <a:t>Your partner then moves the limb further into the stretch until you feel the stretch sensation.</a:t>
          </a:r>
          <a:endParaRPr lang="en-IN" sz="900" b="1" kern="1200" dirty="0">
            <a:latin typeface="Calibri" panose="020F0502020204030204" pitchFamily="34" charset="0"/>
            <a:cs typeface="Calibri" panose="020F0502020204030204" pitchFamily="34" charset="0"/>
          </a:endParaRPr>
        </a:p>
      </dsp:txBody>
      <dsp:txXfrm>
        <a:off x="2718109" y="4770574"/>
        <a:ext cx="1316760" cy="1316760"/>
      </dsp:txXfrm>
    </dsp:sp>
    <dsp:sp modelId="{576B9FA9-3088-4E7D-87A7-37D0BF75AA71}">
      <dsp:nvSpPr>
        <dsp:cNvPr id="0" name=""/>
        <dsp:cNvSpPr/>
      </dsp:nvSpPr>
      <dsp:spPr>
        <a:xfrm>
          <a:off x="1565251" y="1789046"/>
          <a:ext cx="1862180" cy="1862180"/>
        </a:xfrm>
        <a:prstGeom prst="ellipse">
          <a:avLst/>
        </a:prstGeom>
        <a:solidFill>
          <a:schemeClr val="accent4">
            <a:alpha val="50000"/>
            <a:hueOff val="9800891"/>
            <a:satOff val="-40777"/>
            <a:lumOff val="960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latin typeface="Calibri" panose="020F0502020204030204" pitchFamily="34" charset="0"/>
              <a:cs typeface="Calibri" panose="020F0502020204030204" pitchFamily="34" charset="0"/>
            </a:rPr>
            <a:t>Then again go back to no. (ii) to repeat the same procedure.(repeat 3 to 4 times)</a:t>
          </a:r>
          <a:endParaRPr lang="en-IN" sz="900" b="1" kern="1200" dirty="0">
            <a:latin typeface="Calibri" panose="020F0502020204030204" pitchFamily="34" charset="0"/>
            <a:cs typeface="Calibri" panose="020F0502020204030204" pitchFamily="34" charset="0"/>
          </a:endParaRPr>
        </a:p>
      </dsp:txBody>
      <dsp:txXfrm>
        <a:off x="1837961" y="2061756"/>
        <a:ext cx="1316760" cy="13167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C94D9-5EDB-4C01-88CF-7CFB4E943292}">
      <dsp:nvSpPr>
        <dsp:cNvPr id="0" name=""/>
        <dsp:cNvSpPr/>
      </dsp:nvSpPr>
      <dsp:spPr>
        <a:xfrm>
          <a:off x="0" y="2369724"/>
          <a:ext cx="7277223" cy="1059487"/>
        </a:xfrm>
        <a:prstGeom prst="rightArrow">
          <a:avLst>
            <a:gd name="adj1" fmla="val 5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254000" bIns="168194" numCol="1" spcCol="1270" anchor="ctr" anchorCtr="0">
          <a:noAutofit/>
        </a:bodyPr>
        <a:lstStyle/>
        <a:p>
          <a:pPr marL="0" lvl="0" indent="0" algn="l" defTabSz="889000">
            <a:lnSpc>
              <a:spcPct val="90000"/>
            </a:lnSpc>
            <a:spcBef>
              <a:spcPct val="0"/>
            </a:spcBef>
            <a:spcAft>
              <a:spcPct val="35000"/>
            </a:spcAft>
            <a:buNone/>
          </a:pPr>
          <a:r>
            <a:rPr lang="en-IN" sz="2000" b="1" kern="1200" dirty="0">
              <a:latin typeface="Calibri" panose="020F0502020204030204" pitchFamily="34" charset="0"/>
              <a:cs typeface="Calibri" panose="020F0502020204030204" pitchFamily="34" charset="0"/>
            </a:rPr>
            <a:t>Speed</a:t>
          </a:r>
          <a:endParaRPr lang="en-IN" sz="2000" kern="1200" dirty="0"/>
        </a:p>
      </dsp:txBody>
      <dsp:txXfrm>
        <a:off x="0" y="2634596"/>
        <a:ext cx="7012351" cy="529743"/>
      </dsp:txXfrm>
    </dsp:sp>
    <dsp:sp modelId="{A7922244-62A5-4A37-8E6C-0C9D2F29FA13}">
      <dsp:nvSpPr>
        <dsp:cNvPr id="0" name=""/>
        <dsp:cNvSpPr/>
      </dsp:nvSpPr>
      <dsp:spPr>
        <a:xfrm>
          <a:off x="1677399" y="2722675"/>
          <a:ext cx="5599823" cy="1059487"/>
        </a:xfrm>
        <a:prstGeom prst="rightArrow">
          <a:avLst>
            <a:gd name="adj1" fmla="val 50000"/>
            <a:gd name="adj2" fmla="val 50000"/>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254000" bIns="168194" numCol="1" spcCol="1270" anchor="ctr" anchorCtr="0">
          <a:noAutofit/>
        </a:bodyPr>
        <a:lstStyle/>
        <a:p>
          <a:pPr marL="0" lvl="0" indent="0" algn="l" defTabSz="889000">
            <a:lnSpc>
              <a:spcPct val="90000"/>
            </a:lnSpc>
            <a:spcBef>
              <a:spcPct val="0"/>
            </a:spcBef>
            <a:spcAft>
              <a:spcPct val="35000"/>
            </a:spcAft>
            <a:buNone/>
          </a:pPr>
          <a:r>
            <a:rPr lang="en-IN" sz="2000" b="1" kern="1200" dirty="0">
              <a:latin typeface="Calibri" panose="020F0502020204030204" pitchFamily="34" charset="0"/>
              <a:cs typeface="Calibri" panose="020F0502020204030204" pitchFamily="34" charset="0"/>
            </a:rPr>
            <a:t>Strength</a:t>
          </a:r>
          <a:endParaRPr lang="en-IN" sz="2000" kern="1200" dirty="0"/>
        </a:p>
      </dsp:txBody>
      <dsp:txXfrm>
        <a:off x="1677399" y="2987547"/>
        <a:ext cx="5334951" cy="529743"/>
      </dsp:txXfrm>
    </dsp:sp>
    <dsp:sp modelId="{924F67C2-217C-4DE2-9646-8C433982F31E}">
      <dsp:nvSpPr>
        <dsp:cNvPr id="0" name=""/>
        <dsp:cNvSpPr/>
      </dsp:nvSpPr>
      <dsp:spPr>
        <a:xfrm>
          <a:off x="3354799" y="3075837"/>
          <a:ext cx="3922423" cy="1059487"/>
        </a:xfrm>
        <a:prstGeom prst="rightArrow">
          <a:avLst>
            <a:gd name="adj1" fmla="val 50000"/>
            <a:gd name="adj2" fmla="val 50000"/>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254000" bIns="168194" numCol="1" spcCol="1270" anchor="ctr" anchorCtr="0">
          <a:noAutofit/>
        </a:bodyPr>
        <a:lstStyle/>
        <a:p>
          <a:pPr marL="0" lvl="0" indent="0" algn="l" defTabSz="889000">
            <a:lnSpc>
              <a:spcPct val="90000"/>
            </a:lnSpc>
            <a:spcBef>
              <a:spcPct val="0"/>
            </a:spcBef>
            <a:spcAft>
              <a:spcPct val="35000"/>
            </a:spcAft>
            <a:buNone/>
          </a:pPr>
          <a:r>
            <a:rPr lang="en-IN" sz="2000" b="1" kern="1200" dirty="0">
              <a:latin typeface="Calibri" panose="020F0502020204030204" pitchFamily="34" charset="0"/>
              <a:cs typeface="Calibri" panose="020F0502020204030204" pitchFamily="34" charset="0"/>
            </a:rPr>
            <a:t>Flexibility</a:t>
          </a:r>
          <a:endParaRPr lang="en-IN" sz="2000" kern="1200" dirty="0"/>
        </a:p>
      </dsp:txBody>
      <dsp:txXfrm>
        <a:off x="3354799" y="3340709"/>
        <a:ext cx="3657551" cy="529743"/>
      </dsp:txXfrm>
    </dsp:sp>
    <dsp:sp modelId="{2D0E90C6-C4B3-4707-AC92-9B1BB2A653BE}">
      <dsp:nvSpPr>
        <dsp:cNvPr id="0" name=""/>
        <dsp:cNvSpPr/>
      </dsp:nvSpPr>
      <dsp:spPr>
        <a:xfrm>
          <a:off x="5032199" y="3428788"/>
          <a:ext cx="2245023" cy="1059487"/>
        </a:xfrm>
        <a:prstGeom prst="rightArrow">
          <a:avLst>
            <a:gd name="adj1" fmla="val 50000"/>
            <a:gd name="adj2" fmla="val 50000"/>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254000" bIns="168194" numCol="1" spcCol="1270" anchor="ctr" anchorCtr="0">
          <a:noAutofit/>
        </a:bodyPr>
        <a:lstStyle/>
        <a:p>
          <a:pPr marL="0" lvl="0" indent="0" algn="l" defTabSz="889000">
            <a:lnSpc>
              <a:spcPct val="90000"/>
            </a:lnSpc>
            <a:spcBef>
              <a:spcPct val="0"/>
            </a:spcBef>
            <a:spcAft>
              <a:spcPct val="35000"/>
            </a:spcAft>
            <a:buNone/>
          </a:pPr>
          <a:r>
            <a:rPr lang="en-IN" sz="2000" b="1" kern="1200" dirty="0">
              <a:latin typeface="Calibri" panose="020F0502020204030204" pitchFamily="34" charset="0"/>
              <a:cs typeface="Calibri" panose="020F0502020204030204" pitchFamily="34" charset="0"/>
            </a:rPr>
            <a:t>Endurance</a:t>
          </a:r>
          <a:endParaRPr lang="en-IN" sz="2000" kern="1200" dirty="0"/>
        </a:p>
      </dsp:txBody>
      <dsp:txXfrm>
        <a:off x="5032199" y="3693660"/>
        <a:ext cx="1980151" cy="52974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367C1-439C-4B91-807E-4CB18D96FA16}">
      <dsp:nvSpPr>
        <dsp:cNvPr id="0" name=""/>
        <dsp:cNvSpPr/>
      </dsp:nvSpPr>
      <dsp:spPr>
        <a:xfrm>
          <a:off x="2137175" y="1611123"/>
          <a:ext cx="3853649" cy="3853649"/>
        </a:xfrm>
        <a:prstGeom prst="ellipse">
          <a:avLst/>
        </a:prstGeom>
        <a:solidFill>
          <a:schemeClr val="accent1">
            <a:alpha val="50000"/>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b="1" kern="1200">
              <a:solidFill>
                <a:srgbClr val="FF0000"/>
              </a:solidFill>
              <a:latin typeface="Calibri" panose="020F0502020204030204" pitchFamily="34" charset="0"/>
              <a:cs typeface="Calibri" panose="020F0502020204030204" pitchFamily="34" charset="0"/>
            </a:rPr>
            <a:t>TYPES OF COORDINATION ABILITIES</a:t>
          </a:r>
          <a:endParaRPr lang="en-IN" sz="3100" kern="1200" dirty="0"/>
        </a:p>
      </dsp:txBody>
      <dsp:txXfrm>
        <a:off x="2701529" y="2175477"/>
        <a:ext cx="2724941" cy="2724941"/>
      </dsp:txXfrm>
    </dsp:sp>
    <dsp:sp modelId="{0C424B09-8929-405E-AFA1-7271C787EC26}">
      <dsp:nvSpPr>
        <dsp:cNvPr id="0" name=""/>
        <dsp:cNvSpPr/>
      </dsp:nvSpPr>
      <dsp:spPr>
        <a:xfrm>
          <a:off x="3100587" y="63507"/>
          <a:ext cx="1926824" cy="1926824"/>
        </a:xfrm>
        <a:prstGeom prst="ellipse">
          <a:avLst/>
        </a:prstGeom>
        <a:solidFill>
          <a:schemeClr val="accent1">
            <a:alpha val="50000"/>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mbria" panose="02040503050406030204" pitchFamily="18" charset="0"/>
              <a:ea typeface="Cambria" panose="02040503050406030204" pitchFamily="18" charset="0"/>
              <a:cs typeface="Calibri" panose="020F0502020204030204" pitchFamily="34" charset="0"/>
            </a:rPr>
            <a:t>Orientation Ability</a:t>
          </a:r>
          <a:endParaRPr lang="en-IN" sz="1500" kern="1200" dirty="0">
            <a:latin typeface="Cambria" panose="02040503050406030204" pitchFamily="18" charset="0"/>
            <a:ea typeface="Cambria" panose="02040503050406030204" pitchFamily="18" charset="0"/>
          </a:endParaRPr>
        </a:p>
      </dsp:txBody>
      <dsp:txXfrm>
        <a:off x="3382764" y="345684"/>
        <a:ext cx="1362470" cy="1362470"/>
      </dsp:txXfrm>
    </dsp:sp>
    <dsp:sp modelId="{4BF7282D-B347-440C-A503-44C385BEF980}">
      <dsp:nvSpPr>
        <dsp:cNvPr id="0" name=""/>
        <dsp:cNvSpPr/>
      </dsp:nvSpPr>
      <dsp:spPr>
        <a:xfrm>
          <a:off x="5063788" y="1008935"/>
          <a:ext cx="1926824" cy="1926824"/>
        </a:xfrm>
        <a:prstGeom prst="ellipse">
          <a:avLst/>
        </a:prstGeom>
        <a:solidFill>
          <a:schemeClr val="accent1">
            <a:alpha val="50000"/>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mbria" panose="02040503050406030204" pitchFamily="18" charset="0"/>
              <a:ea typeface="Cambria" panose="02040503050406030204" pitchFamily="18" charset="0"/>
              <a:cs typeface="Calibri" panose="020F0502020204030204" pitchFamily="34" charset="0"/>
            </a:rPr>
            <a:t>Coupling Ability</a:t>
          </a:r>
          <a:endParaRPr lang="en-IN" sz="1500" kern="1200" dirty="0">
            <a:latin typeface="Cambria" panose="02040503050406030204" pitchFamily="18" charset="0"/>
            <a:ea typeface="Cambria" panose="02040503050406030204" pitchFamily="18" charset="0"/>
          </a:endParaRPr>
        </a:p>
      </dsp:txBody>
      <dsp:txXfrm>
        <a:off x="5345965" y="1291112"/>
        <a:ext cx="1362470" cy="1362470"/>
      </dsp:txXfrm>
    </dsp:sp>
    <dsp:sp modelId="{BCEF26F4-0178-4C12-A208-71B4B0864592}">
      <dsp:nvSpPr>
        <dsp:cNvPr id="0" name=""/>
        <dsp:cNvSpPr/>
      </dsp:nvSpPr>
      <dsp:spPr>
        <a:xfrm>
          <a:off x="5548658" y="3133291"/>
          <a:ext cx="1926824" cy="1926824"/>
        </a:xfrm>
        <a:prstGeom prst="ellipse">
          <a:avLst/>
        </a:prstGeom>
        <a:solidFill>
          <a:schemeClr val="accent1">
            <a:alpha val="50000"/>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mbria" panose="02040503050406030204" pitchFamily="18" charset="0"/>
              <a:ea typeface="Cambria" panose="02040503050406030204" pitchFamily="18" charset="0"/>
              <a:cs typeface="Calibri" panose="020F0502020204030204" pitchFamily="34" charset="0"/>
            </a:rPr>
            <a:t>Reaction Ability</a:t>
          </a:r>
          <a:endParaRPr lang="en-IN" sz="1500" kern="1200" dirty="0">
            <a:latin typeface="Cambria" panose="02040503050406030204" pitchFamily="18" charset="0"/>
            <a:ea typeface="Cambria" panose="02040503050406030204" pitchFamily="18" charset="0"/>
          </a:endParaRPr>
        </a:p>
      </dsp:txBody>
      <dsp:txXfrm>
        <a:off x="5830835" y="3415468"/>
        <a:ext cx="1362470" cy="1362470"/>
      </dsp:txXfrm>
    </dsp:sp>
    <dsp:sp modelId="{4464ACC7-1F28-4026-83E6-5F5FA745A0D4}">
      <dsp:nvSpPr>
        <dsp:cNvPr id="0" name=""/>
        <dsp:cNvSpPr/>
      </dsp:nvSpPr>
      <dsp:spPr>
        <a:xfrm>
          <a:off x="4190081" y="4836893"/>
          <a:ext cx="1926824" cy="1926824"/>
        </a:xfrm>
        <a:prstGeom prst="ellipse">
          <a:avLst/>
        </a:prstGeom>
        <a:solidFill>
          <a:schemeClr val="accent1">
            <a:alpha val="50000"/>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mbria" panose="02040503050406030204" pitchFamily="18" charset="0"/>
              <a:ea typeface="Cambria" panose="02040503050406030204" pitchFamily="18" charset="0"/>
              <a:cs typeface="Calibri" panose="020F0502020204030204" pitchFamily="34" charset="0"/>
            </a:rPr>
            <a:t>Balance Ability</a:t>
          </a:r>
          <a:endParaRPr lang="en-IN" sz="1500" kern="1200" dirty="0">
            <a:latin typeface="Cambria" panose="02040503050406030204" pitchFamily="18" charset="0"/>
            <a:ea typeface="Cambria" panose="02040503050406030204" pitchFamily="18" charset="0"/>
          </a:endParaRPr>
        </a:p>
      </dsp:txBody>
      <dsp:txXfrm>
        <a:off x="4472258" y="5119070"/>
        <a:ext cx="1362470" cy="1362470"/>
      </dsp:txXfrm>
    </dsp:sp>
    <dsp:sp modelId="{CE0410FE-D4A4-4C12-989F-4C2501387B19}">
      <dsp:nvSpPr>
        <dsp:cNvPr id="0" name=""/>
        <dsp:cNvSpPr/>
      </dsp:nvSpPr>
      <dsp:spPr>
        <a:xfrm>
          <a:off x="2011093" y="4836893"/>
          <a:ext cx="1926824" cy="1926824"/>
        </a:xfrm>
        <a:prstGeom prst="ellipse">
          <a:avLst/>
        </a:prstGeom>
        <a:solidFill>
          <a:schemeClr val="accent1">
            <a:alpha val="50000"/>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mbria" panose="02040503050406030204" pitchFamily="18" charset="0"/>
              <a:ea typeface="Cambria" panose="02040503050406030204" pitchFamily="18" charset="0"/>
              <a:cs typeface="Calibri" panose="020F0502020204030204" pitchFamily="34" charset="0"/>
            </a:rPr>
            <a:t>Rhythm Ability</a:t>
          </a:r>
          <a:endParaRPr lang="en-IN" sz="1500" kern="1200" dirty="0">
            <a:latin typeface="Cambria" panose="02040503050406030204" pitchFamily="18" charset="0"/>
            <a:ea typeface="Cambria" panose="02040503050406030204" pitchFamily="18" charset="0"/>
          </a:endParaRPr>
        </a:p>
      </dsp:txBody>
      <dsp:txXfrm>
        <a:off x="2293270" y="5119070"/>
        <a:ext cx="1362470" cy="1362470"/>
      </dsp:txXfrm>
    </dsp:sp>
    <dsp:sp modelId="{52CBFD5F-6B45-48AC-8B47-8DC22E46C981}">
      <dsp:nvSpPr>
        <dsp:cNvPr id="0" name=""/>
        <dsp:cNvSpPr/>
      </dsp:nvSpPr>
      <dsp:spPr>
        <a:xfrm>
          <a:off x="652516" y="3133291"/>
          <a:ext cx="1926824" cy="1926824"/>
        </a:xfrm>
        <a:prstGeom prst="ellipse">
          <a:avLst/>
        </a:prstGeom>
        <a:solidFill>
          <a:schemeClr val="accent1">
            <a:alpha val="50000"/>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mbria" panose="02040503050406030204" pitchFamily="18" charset="0"/>
              <a:ea typeface="Cambria" panose="02040503050406030204" pitchFamily="18" charset="0"/>
              <a:cs typeface="Calibri" panose="020F0502020204030204" pitchFamily="34" charset="0"/>
            </a:rPr>
            <a:t>Adaptation Ability</a:t>
          </a:r>
          <a:endParaRPr lang="en-IN" sz="1500" kern="1200" dirty="0">
            <a:latin typeface="Cambria" panose="02040503050406030204" pitchFamily="18" charset="0"/>
            <a:ea typeface="Cambria" panose="02040503050406030204" pitchFamily="18" charset="0"/>
          </a:endParaRPr>
        </a:p>
      </dsp:txBody>
      <dsp:txXfrm>
        <a:off x="934693" y="3415468"/>
        <a:ext cx="1362470" cy="1362470"/>
      </dsp:txXfrm>
    </dsp:sp>
    <dsp:sp modelId="{391BD5D3-9E99-4E00-AA95-C3230A216EAA}">
      <dsp:nvSpPr>
        <dsp:cNvPr id="0" name=""/>
        <dsp:cNvSpPr/>
      </dsp:nvSpPr>
      <dsp:spPr>
        <a:xfrm>
          <a:off x="1137387" y="1008935"/>
          <a:ext cx="1926824" cy="1926824"/>
        </a:xfrm>
        <a:prstGeom prst="ellipse">
          <a:avLst/>
        </a:prstGeom>
        <a:solidFill>
          <a:schemeClr val="accent1">
            <a:alpha val="50000"/>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mbria" panose="02040503050406030204" pitchFamily="18" charset="0"/>
              <a:ea typeface="Cambria" panose="02040503050406030204" pitchFamily="18" charset="0"/>
              <a:cs typeface="Calibri" panose="020F0502020204030204" pitchFamily="34" charset="0"/>
            </a:rPr>
            <a:t>Differentiation Ability</a:t>
          </a:r>
          <a:endParaRPr lang="en-IN" sz="1500" kern="1200" dirty="0">
            <a:latin typeface="Cambria" panose="02040503050406030204" pitchFamily="18" charset="0"/>
            <a:ea typeface="Cambria" panose="02040503050406030204" pitchFamily="18" charset="0"/>
          </a:endParaRPr>
        </a:p>
      </dsp:txBody>
      <dsp:txXfrm>
        <a:off x="1419564" y="1291112"/>
        <a:ext cx="1362470" cy="13624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55D5AB-E4BB-40DE-800E-971140F18EDB}">
      <dsp:nvSpPr>
        <dsp:cNvPr id="0" name=""/>
        <dsp:cNvSpPr/>
      </dsp:nvSpPr>
      <dsp:spPr>
        <a:xfrm>
          <a:off x="6167437" y="1479038"/>
          <a:ext cx="1419701" cy="675648"/>
        </a:xfrm>
        <a:custGeom>
          <a:avLst/>
          <a:gdLst/>
          <a:ahLst/>
          <a:cxnLst/>
          <a:rect l="0" t="0" r="0" b="0"/>
          <a:pathLst>
            <a:path>
              <a:moveTo>
                <a:pt x="0" y="0"/>
              </a:moveTo>
              <a:lnTo>
                <a:pt x="0" y="460434"/>
              </a:lnTo>
              <a:lnTo>
                <a:pt x="1419701" y="460434"/>
              </a:lnTo>
              <a:lnTo>
                <a:pt x="1419701" y="675648"/>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B207C66-ED3D-4B44-80C0-7CCC17F2894E}">
      <dsp:nvSpPr>
        <dsp:cNvPr id="0" name=""/>
        <dsp:cNvSpPr/>
      </dsp:nvSpPr>
      <dsp:spPr>
        <a:xfrm>
          <a:off x="4747736" y="3629885"/>
          <a:ext cx="2839402" cy="675648"/>
        </a:xfrm>
        <a:custGeom>
          <a:avLst/>
          <a:gdLst/>
          <a:ahLst/>
          <a:cxnLst/>
          <a:rect l="0" t="0" r="0" b="0"/>
          <a:pathLst>
            <a:path>
              <a:moveTo>
                <a:pt x="0" y="0"/>
              </a:moveTo>
              <a:lnTo>
                <a:pt x="0" y="460434"/>
              </a:lnTo>
              <a:lnTo>
                <a:pt x="2839402" y="460434"/>
              </a:lnTo>
              <a:lnTo>
                <a:pt x="2839402" y="675648"/>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E31F041-2DFE-4D36-927E-D9560C0EAE9E}">
      <dsp:nvSpPr>
        <dsp:cNvPr id="0" name=""/>
        <dsp:cNvSpPr/>
      </dsp:nvSpPr>
      <dsp:spPr>
        <a:xfrm>
          <a:off x="4702016" y="3629885"/>
          <a:ext cx="91440" cy="675648"/>
        </a:xfrm>
        <a:custGeom>
          <a:avLst/>
          <a:gdLst/>
          <a:ahLst/>
          <a:cxnLst/>
          <a:rect l="0" t="0" r="0" b="0"/>
          <a:pathLst>
            <a:path>
              <a:moveTo>
                <a:pt x="45720" y="0"/>
              </a:moveTo>
              <a:lnTo>
                <a:pt x="45720" y="675648"/>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FB1CAB6-4B97-4098-8691-4C25E41ED65A}">
      <dsp:nvSpPr>
        <dsp:cNvPr id="0" name=""/>
        <dsp:cNvSpPr/>
      </dsp:nvSpPr>
      <dsp:spPr>
        <a:xfrm>
          <a:off x="1908333" y="3629885"/>
          <a:ext cx="2839402" cy="675648"/>
        </a:xfrm>
        <a:custGeom>
          <a:avLst/>
          <a:gdLst/>
          <a:ahLst/>
          <a:cxnLst/>
          <a:rect l="0" t="0" r="0" b="0"/>
          <a:pathLst>
            <a:path>
              <a:moveTo>
                <a:pt x="2839402" y="0"/>
              </a:moveTo>
              <a:lnTo>
                <a:pt x="2839402" y="460434"/>
              </a:lnTo>
              <a:lnTo>
                <a:pt x="0" y="460434"/>
              </a:lnTo>
              <a:lnTo>
                <a:pt x="0" y="675648"/>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7DC89B0-E070-443D-AA7B-C5B355C78F6B}">
      <dsp:nvSpPr>
        <dsp:cNvPr id="0" name=""/>
        <dsp:cNvSpPr/>
      </dsp:nvSpPr>
      <dsp:spPr>
        <a:xfrm>
          <a:off x="4747736" y="1479038"/>
          <a:ext cx="1419701" cy="675648"/>
        </a:xfrm>
        <a:custGeom>
          <a:avLst/>
          <a:gdLst/>
          <a:ahLst/>
          <a:cxnLst/>
          <a:rect l="0" t="0" r="0" b="0"/>
          <a:pathLst>
            <a:path>
              <a:moveTo>
                <a:pt x="1419701" y="0"/>
              </a:moveTo>
              <a:lnTo>
                <a:pt x="1419701" y="460434"/>
              </a:lnTo>
              <a:lnTo>
                <a:pt x="0" y="460434"/>
              </a:lnTo>
              <a:lnTo>
                <a:pt x="0" y="675648"/>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BAE6A8E-696A-409D-8C78-BEC0C57755C0}">
      <dsp:nvSpPr>
        <dsp:cNvPr id="0" name=""/>
        <dsp:cNvSpPr/>
      </dsp:nvSpPr>
      <dsp:spPr>
        <a:xfrm>
          <a:off x="5005863" y="3839"/>
          <a:ext cx="2323147" cy="147519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892E8B1-10D6-4000-B512-4E075AB65C1E}">
      <dsp:nvSpPr>
        <dsp:cNvPr id="0" name=""/>
        <dsp:cNvSpPr/>
      </dsp:nvSpPr>
      <dsp:spPr>
        <a:xfrm>
          <a:off x="5263991" y="249060"/>
          <a:ext cx="2323147" cy="1475198"/>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STRENGTH</a:t>
          </a:r>
          <a:endParaRPr lang="en-IN" sz="2900" b="1" kern="1200" dirty="0"/>
        </a:p>
      </dsp:txBody>
      <dsp:txXfrm>
        <a:off x="5307198" y="292267"/>
        <a:ext cx="2236733" cy="1388784"/>
      </dsp:txXfrm>
    </dsp:sp>
    <dsp:sp modelId="{80D17548-6A2A-4A5D-AFF2-1AD98B0A69CD}">
      <dsp:nvSpPr>
        <dsp:cNvPr id="0" name=""/>
        <dsp:cNvSpPr/>
      </dsp:nvSpPr>
      <dsp:spPr>
        <a:xfrm>
          <a:off x="3586162" y="2154687"/>
          <a:ext cx="2323147" cy="147519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DD5AF2A4-D164-4597-A2F0-E8A1EB9C4B6C}">
      <dsp:nvSpPr>
        <dsp:cNvPr id="0" name=""/>
        <dsp:cNvSpPr/>
      </dsp:nvSpPr>
      <dsp:spPr>
        <a:xfrm>
          <a:off x="3844290" y="2399908"/>
          <a:ext cx="2323147" cy="1475198"/>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DYNAMIC STRENGTH</a:t>
          </a:r>
          <a:endParaRPr lang="en-IN" sz="2900" b="1" kern="1200" dirty="0"/>
        </a:p>
      </dsp:txBody>
      <dsp:txXfrm>
        <a:off x="3887497" y="2443115"/>
        <a:ext cx="2236733" cy="1388784"/>
      </dsp:txXfrm>
    </dsp:sp>
    <dsp:sp modelId="{51652136-2CB9-4383-802D-1B21271D287C}">
      <dsp:nvSpPr>
        <dsp:cNvPr id="0" name=""/>
        <dsp:cNvSpPr/>
      </dsp:nvSpPr>
      <dsp:spPr>
        <a:xfrm>
          <a:off x="746760" y="4305534"/>
          <a:ext cx="2323147" cy="147519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56D8DDE0-9C1B-4CDF-A992-60573782853A}">
      <dsp:nvSpPr>
        <dsp:cNvPr id="0" name=""/>
        <dsp:cNvSpPr/>
      </dsp:nvSpPr>
      <dsp:spPr>
        <a:xfrm>
          <a:off x="1004887" y="4550755"/>
          <a:ext cx="2323147" cy="1475198"/>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MAXIMUM STRENGTH</a:t>
          </a:r>
          <a:endParaRPr lang="en-IN" sz="2900" b="1" kern="1200" dirty="0"/>
        </a:p>
      </dsp:txBody>
      <dsp:txXfrm>
        <a:off x="1048094" y="4593962"/>
        <a:ext cx="2236733" cy="1388784"/>
      </dsp:txXfrm>
    </dsp:sp>
    <dsp:sp modelId="{C7773463-EF7F-4D9E-83D6-61554D05D8D7}">
      <dsp:nvSpPr>
        <dsp:cNvPr id="0" name=""/>
        <dsp:cNvSpPr/>
      </dsp:nvSpPr>
      <dsp:spPr>
        <a:xfrm>
          <a:off x="3586162" y="4305534"/>
          <a:ext cx="2323147" cy="147519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152E514C-2DA3-453B-B1DE-11058C0A270E}">
      <dsp:nvSpPr>
        <dsp:cNvPr id="0" name=""/>
        <dsp:cNvSpPr/>
      </dsp:nvSpPr>
      <dsp:spPr>
        <a:xfrm>
          <a:off x="3844290" y="4550755"/>
          <a:ext cx="2323147" cy="1475198"/>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EXPLOSIVE STRENGTH</a:t>
          </a:r>
          <a:endParaRPr lang="en-IN" sz="2900" b="1" kern="1200" dirty="0"/>
        </a:p>
      </dsp:txBody>
      <dsp:txXfrm>
        <a:off x="3887497" y="4593962"/>
        <a:ext cx="2236733" cy="1388784"/>
      </dsp:txXfrm>
    </dsp:sp>
    <dsp:sp modelId="{70DE5C64-3F0F-48AF-ABDA-D52BA463C7F1}">
      <dsp:nvSpPr>
        <dsp:cNvPr id="0" name=""/>
        <dsp:cNvSpPr/>
      </dsp:nvSpPr>
      <dsp:spPr>
        <a:xfrm>
          <a:off x="6425564" y="4305534"/>
          <a:ext cx="2323147" cy="147519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87A1690-ED68-4AC2-AF1B-411E4FB2DC10}">
      <dsp:nvSpPr>
        <dsp:cNvPr id="0" name=""/>
        <dsp:cNvSpPr/>
      </dsp:nvSpPr>
      <dsp:spPr>
        <a:xfrm>
          <a:off x="6683692" y="4550755"/>
          <a:ext cx="2323147" cy="1475198"/>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STRENGTH ENDURANCE</a:t>
          </a:r>
          <a:endParaRPr lang="en-IN" sz="2900" b="1" kern="1200" dirty="0"/>
        </a:p>
      </dsp:txBody>
      <dsp:txXfrm>
        <a:off x="6726899" y="4593962"/>
        <a:ext cx="2236733" cy="1388784"/>
      </dsp:txXfrm>
    </dsp:sp>
    <dsp:sp modelId="{F54F8070-46F5-4022-AFD8-55777EA48AAD}">
      <dsp:nvSpPr>
        <dsp:cNvPr id="0" name=""/>
        <dsp:cNvSpPr/>
      </dsp:nvSpPr>
      <dsp:spPr>
        <a:xfrm>
          <a:off x="6425564" y="2154687"/>
          <a:ext cx="2323147" cy="147519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F0B55412-58D2-4970-B7AC-7030FE30A228}">
      <dsp:nvSpPr>
        <dsp:cNvPr id="0" name=""/>
        <dsp:cNvSpPr/>
      </dsp:nvSpPr>
      <dsp:spPr>
        <a:xfrm>
          <a:off x="6683692" y="2399908"/>
          <a:ext cx="2323147" cy="1475198"/>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STATIC STRENGTH</a:t>
          </a:r>
          <a:endParaRPr lang="en-IN" sz="2900" b="1" kern="1200" dirty="0"/>
        </a:p>
      </dsp:txBody>
      <dsp:txXfrm>
        <a:off x="6726899" y="2443115"/>
        <a:ext cx="2236733" cy="13887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8E75D0-7618-46D6-96E9-B04ADC851DED}">
      <dsp:nvSpPr>
        <dsp:cNvPr id="0" name=""/>
        <dsp:cNvSpPr/>
      </dsp:nvSpPr>
      <dsp:spPr>
        <a:xfrm rot="16200000">
          <a:off x="-1264926" y="2169345"/>
          <a:ext cx="3242672" cy="566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00007" bIns="0" numCol="1" spcCol="1270" anchor="t" anchorCtr="0">
          <a:noAutofit/>
        </a:bodyPr>
        <a:lstStyle/>
        <a:p>
          <a:pPr marL="0" lvl="0" indent="0" algn="r" defTabSz="933450">
            <a:lnSpc>
              <a:spcPct val="90000"/>
            </a:lnSpc>
            <a:spcBef>
              <a:spcPct val="0"/>
            </a:spcBef>
            <a:spcAft>
              <a:spcPct val="35000"/>
            </a:spcAft>
            <a:buNone/>
          </a:pPr>
          <a:r>
            <a:rPr lang="en-US" sz="2100" b="1" kern="1200" dirty="0">
              <a:solidFill>
                <a:srgbClr val="FF0000"/>
              </a:solidFill>
              <a:latin typeface="Calibri" panose="020F0502020204030204" pitchFamily="34" charset="0"/>
              <a:cs typeface="Calibri" panose="020F0502020204030204" pitchFamily="34" charset="0"/>
            </a:rPr>
            <a:t>MAXIMUM STRENGTH</a:t>
          </a:r>
          <a:endParaRPr lang="en-IN" sz="2100" kern="1200" dirty="0">
            <a:solidFill>
              <a:srgbClr val="FF0000"/>
            </a:solidFill>
          </a:endParaRPr>
        </a:p>
      </dsp:txBody>
      <dsp:txXfrm>
        <a:off x="-1264926" y="2169345"/>
        <a:ext cx="3242672" cy="566937"/>
      </dsp:txXfrm>
    </dsp:sp>
    <dsp:sp modelId="{7E362AD3-9118-4536-AFF1-96E9414CEE23}">
      <dsp:nvSpPr>
        <dsp:cNvPr id="0" name=""/>
        <dsp:cNvSpPr/>
      </dsp:nvSpPr>
      <dsp:spPr>
        <a:xfrm>
          <a:off x="639878" y="831478"/>
          <a:ext cx="2823949" cy="324267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2024" tIns="500007" rIns="192024" bIns="192024" numCol="1" spcCol="1270" anchor="t" anchorCtr="0">
          <a:noAutofit/>
        </a:bodyPr>
        <a:lstStyle/>
        <a:p>
          <a:pPr marL="228600" lvl="1" indent="-228600" algn="l" defTabSz="933450">
            <a:lnSpc>
              <a:spcPct val="90000"/>
            </a:lnSpc>
            <a:spcBef>
              <a:spcPct val="0"/>
            </a:spcBef>
            <a:spcAft>
              <a:spcPct val="15000"/>
            </a:spcAft>
            <a:buChar char="•"/>
          </a:pPr>
          <a:r>
            <a:rPr lang="en-US" sz="2100" b="1" kern="1200">
              <a:latin typeface="Calibri" panose="020F0502020204030204" pitchFamily="34" charset="0"/>
              <a:cs typeface="Calibri" panose="020F0502020204030204" pitchFamily="34" charset="0"/>
            </a:rPr>
            <a:t>the abilities to overcome resistance.</a:t>
          </a:r>
          <a:endParaRPr lang="en-IN" sz="2100" kern="1200" dirty="0"/>
        </a:p>
        <a:p>
          <a:pPr marL="228600" lvl="1" indent="-228600" algn="l" defTabSz="933450">
            <a:lnSpc>
              <a:spcPct val="90000"/>
            </a:lnSpc>
            <a:spcBef>
              <a:spcPct val="0"/>
            </a:spcBef>
            <a:spcAft>
              <a:spcPct val="15000"/>
            </a:spcAft>
            <a:buChar char="•"/>
          </a:pPr>
          <a:r>
            <a:rPr lang="en-US" sz="2100" b="1" kern="1200" dirty="0">
              <a:latin typeface="Calibri" panose="020F0502020204030204" pitchFamily="34" charset="0"/>
              <a:cs typeface="Calibri" panose="020F0502020204030204" pitchFamily="34" charset="0"/>
            </a:rPr>
            <a:t>weight lifting, shot-put, discuss throw, javelin throw, hammer throw</a:t>
          </a:r>
          <a:endParaRPr lang="en-IN" sz="2100" kern="1200" dirty="0"/>
        </a:p>
      </dsp:txBody>
      <dsp:txXfrm>
        <a:off x="639878" y="831478"/>
        <a:ext cx="2823949" cy="3242672"/>
      </dsp:txXfrm>
    </dsp:sp>
    <dsp:sp modelId="{203375EF-9592-4A7A-A469-F84FE3AD773C}">
      <dsp:nvSpPr>
        <dsp:cNvPr id="0" name=""/>
        <dsp:cNvSpPr/>
      </dsp:nvSpPr>
      <dsp:spPr>
        <a:xfrm>
          <a:off x="72941" y="83121"/>
          <a:ext cx="1133874" cy="113387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2B0AEF8-85F0-46C2-A01C-1094EF622B96}">
      <dsp:nvSpPr>
        <dsp:cNvPr id="0" name=""/>
        <dsp:cNvSpPr/>
      </dsp:nvSpPr>
      <dsp:spPr>
        <a:xfrm rot="16200000">
          <a:off x="2882807" y="2169345"/>
          <a:ext cx="3242672" cy="566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00007" bIns="0" numCol="1" spcCol="1270" anchor="t" anchorCtr="0">
          <a:noAutofit/>
        </a:bodyPr>
        <a:lstStyle/>
        <a:p>
          <a:pPr marL="0" lvl="0" indent="0" algn="r" defTabSz="933450">
            <a:lnSpc>
              <a:spcPct val="90000"/>
            </a:lnSpc>
            <a:spcBef>
              <a:spcPct val="0"/>
            </a:spcBef>
            <a:spcAft>
              <a:spcPct val="35000"/>
            </a:spcAft>
            <a:buNone/>
          </a:pPr>
          <a:r>
            <a:rPr lang="en-US" sz="2100" b="1" kern="1200" dirty="0">
              <a:solidFill>
                <a:srgbClr val="FF0000"/>
              </a:solidFill>
              <a:latin typeface="Calibri" panose="020F0502020204030204" pitchFamily="34" charset="0"/>
              <a:cs typeface="Calibri" panose="020F0502020204030204" pitchFamily="34" charset="0"/>
            </a:rPr>
            <a:t>EXPLOSIVE STRENGTH</a:t>
          </a:r>
          <a:endParaRPr lang="en-IN" sz="2100" kern="1200" dirty="0">
            <a:solidFill>
              <a:srgbClr val="FF0000"/>
            </a:solidFill>
          </a:endParaRPr>
        </a:p>
      </dsp:txBody>
      <dsp:txXfrm>
        <a:off x="2882807" y="2169345"/>
        <a:ext cx="3242672" cy="566937"/>
      </dsp:txXfrm>
    </dsp:sp>
    <dsp:sp modelId="{5C7B01B9-4FCB-4006-A0B0-5E605B584EBE}">
      <dsp:nvSpPr>
        <dsp:cNvPr id="0" name=""/>
        <dsp:cNvSpPr/>
      </dsp:nvSpPr>
      <dsp:spPr>
        <a:xfrm>
          <a:off x="4787612" y="831478"/>
          <a:ext cx="2823949" cy="324267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2024" tIns="500007" rIns="192024" bIns="192024" numCol="1" spcCol="1270" anchor="t" anchorCtr="0">
          <a:noAutofit/>
        </a:bodyPr>
        <a:lstStyle/>
        <a:p>
          <a:pPr marL="228600" lvl="1" indent="-228600" algn="l" defTabSz="933450">
            <a:lnSpc>
              <a:spcPct val="90000"/>
            </a:lnSpc>
            <a:spcBef>
              <a:spcPct val="0"/>
            </a:spcBef>
            <a:spcAft>
              <a:spcPct val="15000"/>
            </a:spcAft>
            <a:buChar char="•"/>
          </a:pPr>
          <a:r>
            <a:rPr lang="en-US" sz="2100" b="1" kern="1200" dirty="0">
              <a:latin typeface="Calibri" panose="020F0502020204030204" pitchFamily="34" charset="0"/>
              <a:cs typeface="Calibri" panose="020F0502020204030204" pitchFamily="34" charset="0"/>
            </a:rPr>
            <a:t>The abilities to overcome resistance with high speed</a:t>
          </a:r>
          <a:endParaRPr lang="en-IN" sz="2100" kern="1200" dirty="0"/>
        </a:p>
        <a:p>
          <a:pPr marL="228600" lvl="1" indent="-228600" algn="l" defTabSz="933450">
            <a:lnSpc>
              <a:spcPct val="90000"/>
            </a:lnSpc>
            <a:spcBef>
              <a:spcPct val="0"/>
            </a:spcBef>
            <a:spcAft>
              <a:spcPct val="15000"/>
            </a:spcAft>
            <a:buChar char="•"/>
          </a:pPr>
          <a:r>
            <a:rPr lang="en-US" sz="2100" b="1" kern="1200">
              <a:latin typeface="Calibri" panose="020F0502020204030204" pitchFamily="34" charset="0"/>
              <a:cs typeface="Calibri" panose="020F0502020204030204" pitchFamily="34" charset="0"/>
            </a:rPr>
            <a:t>long jump, high jump, triple jump, pole vault </a:t>
          </a:r>
          <a:endParaRPr lang="en-IN" sz="2100" kern="1200" dirty="0"/>
        </a:p>
      </dsp:txBody>
      <dsp:txXfrm>
        <a:off x="4787612" y="831478"/>
        <a:ext cx="2823949" cy="3242672"/>
      </dsp:txXfrm>
    </dsp:sp>
    <dsp:sp modelId="{F4030B5E-9895-489F-B6C7-CA3EFA0A66ED}">
      <dsp:nvSpPr>
        <dsp:cNvPr id="0" name=""/>
        <dsp:cNvSpPr/>
      </dsp:nvSpPr>
      <dsp:spPr>
        <a:xfrm>
          <a:off x="4220674" y="83121"/>
          <a:ext cx="1133874" cy="1133874"/>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4DFCB30-41EE-4F20-9450-9F2A4AA0CBE4}">
      <dsp:nvSpPr>
        <dsp:cNvPr id="0" name=""/>
        <dsp:cNvSpPr/>
      </dsp:nvSpPr>
      <dsp:spPr>
        <a:xfrm rot="16200000">
          <a:off x="7030540" y="2169345"/>
          <a:ext cx="3242672" cy="566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00007" bIns="0" numCol="1" spcCol="1270" anchor="t" anchorCtr="0">
          <a:noAutofit/>
        </a:bodyPr>
        <a:lstStyle/>
        <a:p>
          <a:pPr marL="0" lvl="0" indent="0" algn="r" defTabSz="933450">
            <a:lnSpc>
              <a:spcPct val="90000"/>
            </a:lnSpc>
            <a:spcBef>
              <a:spcPct val="0"/>
            </a:spcBef>
            <a:spcAft>
              <a:spcPct val="35000"/>
            </a:spcAft>
            <a:buNone/>
          </a:pPr>
          <a:r>
            <a:rPr lang="en-US" sz="2100" b="1" kern="1200" dirty="0">
              <a:solidFill>
                <a:srgbClr val="FF0000"/>
              </a:solidFill>
              <a:latin typeface="Calibri" panose="020F0502020204030204" pitchFamily="34" charset="0"/>
              <a:cs typeface="Calibri" panose="020F0502020204030204" pitchFamily="34" charset="0"/>
            </a:rPr>
            <a:t>ENDURANCE STRENGTH</a:t>
          </a:r>
          <a:endParaRPr lang="en-IN" sz="2100" kern="1200" dirty="0">
            <a:solidFill>
              <a:srgbClr val="FF0000"/>
            </a:solidFill>
          </a:endParaRPr>
        </a:p>
      </dsp:txBody>
      <dsp:txXfrm>
        <a:off x="7030540" y="2169345"/>
        <a:ext cx="3242672" cy="566937"/>
      </dsp:txXfrm>
    </dsp:sp>
    <dsp:sp modelId="{80E67C76-682B-4C01-ACEA-5A0DD8A40F0C}">
      <dsp:nvSpPr>
        <dsp:cNvPr id="0" name=""/>
        <dsp:cNvSpPr/>
      </dsp:nvSpPr>
      <dsp:spPr>
        <a:xfrm>
          <a:off x="8935345" y="831478"/>
          <a:ext cx="2823949" cy="324267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2024" tIns="500007" rIns="192024" bIns="192024" numCol="1" spcCol="1270" anchor="t" anchorCtr="0">
          <a:noAutofit/>
        </a:bodyPr>
        <a:lstStyle/>
        <a:p>
          <a:pPr marL="228600" lvl="1" indent="-228600" algn="l" defTabSz="933450">
            <a:lnSpc>
              <a:spcPct val="90000"/>
            </a:lnSpc>
            <a:spcBef>
              <a:spcPct val="0"/>
            </a:spcBef>
            <a:spcAft>
              <a:spcPct val="15000"/>
            </a:spcAft>
            <a:buChar char="•"/>
          </a:pPr>
          <a:r>
            <a:rPr lang="en-US" sz="2100" b="1" kern="1200">
              <a:latin typeface="Calibri" panose="020F0502020204030204" pitchFamily="34" charset="0"/>
              <a:cs typeface="Calibri" panose="020F0502020204030204" pitchFamily="34" charset="0"/>
            </a:rPr>
            <a:t>the ability to overcome resistance or to act against resistance under conditions of fatigue</a:t>
          </a:r>
          <a:endParaRPr lang="en-IN" sz="2100" kern="1200" dirty="0"/>
        </a:p>
        <a:p>
          <a:pPr marL="228600" lvl="1" indent="-228600" algn="l" defTabSz="933450">
            <a:lnSpc>
              <a:spcPct val="90000"/>
            </a:lnSpc>
            <a:spcBef>
              <a:spcPct val="0"/>
            </a:spcBef>
            <a:spcAft>
              <a:spcPct val="15000"/>
            </a:spcAft>
            <a:buChar char="•"/>
          </a:pPr>
          <a:r>
            <a:rPr lang="en-US" sz="2100" b="1" kern="1200">
              <a:latin typeface="Calibri" panose="020F0502020204030204" pitchFamily="34" charset="0"/>
              <a:cs typeface="Calibri" panose="020F0502020204030204" pitchFamily="34" charset="0"/>
            </a:rPr>
            <a:t>swimming, road cycling</a:t>
          </a:r>
          <a:endParaRPr lang="en-IN" sz="2100" kern="1200" dirty="0"/>
        </a:p>
      </dsp:txBody>
      <dsp:txXfrm>
        <a:off x="8935345" y="831478"/>
        <a:ext cx="2823949" cy="3242672"/>
      </dsp:txXfrm>
    </dsp:sp>
    <dsp:sp modelId="{CBB5D8EF-306B-49DB-BEB8-3F9A7251BD29}">
      <dsp:nvSpPr>
        <dsp:cNvPr id="0" name=""/>
        <dsp:cNvSpPr/>
      </dsp:nvSpPr>
      <dsp:spPr>
        <a:xfrm>
          <a:off x="8368408" y="83121"/>
          <a:ext cx="1133874" cy="113387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092C0-1586-4E24-AE59-6C0967100E7E}">
      <dsp:nvSpPr>
        <dsp:cNvPr id="0" name=""/>
        <dsp:cNvSpPr/>
      </dsp:nvSpPr>
      <dsp:spPr>
        <a:xfrm>
          <a:off x="1394269" y="371474"/>
          <a:ext cx="4800599" cy="4800599"/>
        </a:xfrm>
        <a:prstGeom prst="pie">
          <a:avLst>
            <a:gd name="adj1" fmla="val 16200000"/>
            <a:gd name="adj2" fmla="val 18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mbria" panose="02040503050406030204" pitchFamily="18" charset="0"/>
              <a:ea typeface="Cambria" panose="02040503050406030204" pitchFamily="18" charset="0"/>
              <a:cs typeface="Calibri" panose="020F0502020204030204" pitchFamily="34" charset="0"/>
            </a:rPr>
            <a:t>ISOTONIC EXERCISES</a:t>
          </a:r>
          <a:endParaRPr lang="en-IN" sz="2400" b="1" kern="1200" dirty="0">
            <a:latin typeface="Cambria" panose="02040503050406030204" pitchFamily="18" charset="0"/>
            <a:ea typeface="Cambria" panose="02040503050406030204" pitchFamily="18" charset="0"/>
            <a:cs typeface="Calibri" panose="020F0502020204030204" pitchFamily="34" charset="0"/>
          </a:endParaRPr>
        </a:p>
      </dsp:txBody>
      <dsp:txXfrm>
        <a:off x="3924299" y="1388744"/>
        <a:ext cx="1714499" cy="1428749"/>
      </dsp:txXfrm>
    </dsp:sp>
    <dsp:sp modelId="{C548BD57-538D-4610-9A59-793C4AA64A86}">
      <dsp:nvSpPr>
        <dsp:cNvPr id="0" name=""/>
        <dsp:cNvSpPr/>
      </dsp:nvSpPr>
      <dsp:spPr>
        <a:xfrm>
          <a:off x="1295400" y="542924"/>
          <a:ext cx="4800599" cy="4800599"/>
        </a:xfrm>
        <a:prstGeom prst="pie">
          <a:avLst>
            <a:gd name="adj1" fmla="val 1800000"/>
            <a:gd name="adj2" fmla="val 900000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mbria" panose="02040503050406030204" pitchFamily="18" charset="0"/>
              <a:ea typeface="Cambria" panose="02040503050406030204" pitchFamily="18" charset="0"/>
              <a:cs typeface="Calibri" panose="020F0502020204030204" pitchFamily="34" charset="0"/>
            </a:rPr>
            <a:t>ISOKINETIC EXERCISES</a:t>
          </a:r>
          <a:endParaRPr lang="en-IN" sz="2400" b="1" kern="1200" dirty="0">
            <a:latin typeface="Cambria" panose="02040503050406030204" pitchFamily="18" charset="0"/>
            <a:ea typeface="Cambria" panose="02040503050406030204" pitchFamily="18" charset="0"/>
            <a:cs typeface="Calibri" panose="020F0502020204030204" pitchFamily="34" charset="0"/>
          </a:endParaRPr>
        </a:p>
      </dsp:txBody>
      <dsp:txXfrm>
        <a:off x="2438400" y="3657599"/>
        <a:ext cx="2571749" cy="1257299"/>
      </dsp:txXfrm>
    </dsp:sp>
    <dsp:sp modelId="{95799BEF-AD44-476E-8593-C789FFF0657D}">
      <dsp:nvSpPr>
        <dsp:cNvPr id="0" name=""/>
        <dsp:cNvSpPr/>
      </dsp:nvSpPr>
      <dsp:spPr>
        <a:xfrm>
          <a:off x="1196530" y="371474"/>
          <a:ext cx="4800599" cy="4800599"/>
        </a:xfrm>
        <a:prstGeom prst="pie">
          <a:avLst>
            <a:gd name="adj1" fmla="val 9000000"/>
            <a:gd name="adj2" fmla="val 1620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mbria" panose="02040503050406030204" pitchFamily="18" charset="0"/>
              <a:ea typeface="Cambria" panose="02040503050406030204" pitchFamily="18" charset="0"/>
              <a:cs typeface="Calibri" panose="020F0502020204030204" pitchFamily="34" charset="0"/>
            </a:rPr>
            <a:t>ISOMETRIC EXERCISES</a:t>
          </a:r>
          <a:endParaRPr lang="en-IN" sz="2400" b="1" kern="1200" dirty="0">
            <a:latin typeface="Cambria" panose="02040503050406030204" pitchFamily="18" charset="0"/>
            <a:ea typeface="Cambria" panose="02040503050406030204" pitchFamily="18" charset="0"/>
            <a:cs typeface="Calibri" panose="020F0502020204030204" pitchFamily="34" charset="0"/>
          </a:endParaRPr>
        </a:p>
      </dsp:txBody>
      <dsp:txXfrm>
        <a:off x="1752600" y="1388744"/>
        <a:ext cx="1714499" cy="1428749"/>
      </dsp:txXfrm>
    </dsp:sp>
    <dsp:sp modelId="{BBB01A68-D9E6-4362-B301-074C1204554A}">
      <dsp:nvSpPr>
        <dsp:cNvPr id="0" name=""/>
        <dsp:cNvSpPr/>
      </dsp:nvSpPr>
      <dsp:spPr>
        <a:xfrm>
          <a:off x="1097486" y="74294"/>
          <a:ext cx="5394959" cy="5394959"/>
        </a:xfrm>
        <a:prstGeom prst="circularArrow">
          <a:avLst>
            <a:gd name="adj1" fmla="val 5085"/>
            <a:gd name="adj2" fmla="val 327528"/>
            <a:gd name="adj3" fmla="val 1472472"/>
            <a:gd name="adj4" fmla="val 16199432"/>
            <a:gd name="adj5" fmla="val 593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z="127000" prstMaterial="matte">
          <a:bevelT w="127000" h="63500"/>
        </a:sp3d>
      </dsp:spPr>
      <dsp:style>
        <a:lnRef idx="0">
          <a:scrgbClr r="0" g="0" b="0"/>
        </a:lnRef>
        <a:fillRef idx="3">
          <a:scrgbClr r="0" g="0" b="0"/>
        </a:fillRef>
        <a:effectRef idx="2">
          <a:scrgbClr r="0" g="0" b="0"/>
        </a:effectRef>
        <a:fontRef idx="minor">
          <a:schemeClr val="lt1"/>
        </a:fontRef>
      </dsp:style>
    </dsp:sp>
    <dsp:sp modelId="{56510694-8D70-48FD-A595-CC75D22794EF}">
      <dsp:nvSpPr>
        <dsp:cNvPr id="0" name=""/>
        <dsp:cNvSpPr/>
      </dsp:nvSpPr>
      <dsp:spPr>
        <a:xfrm>
          <a:off x="998220" y="245441"/>
          <a:ext cx="5394959" cy="5394959"/>
        </a:xfrm>
        <a:prstGeom prst="circularArrow">
          <a:avLst>
            <a:gd name="adj1" fmla="val 5085"/>
            <a:gd name="adj2" fmla="val 327528"/>
            <a:gd name="adj3" fmla="val 8671970"/>
            <a:gd name="adj4" fmla="val 1800502"/>
            <a:gd name="adj5" fmla="val 5932"/>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z="127000" prstMaterial="matte">
          <a:bevelT w="127000" h="63500"/>
        </a:sp3d>
      </dsp:spPr>
      <dsp:style>
        <a:lnRef idx="0">
          <a:scrgbClr r="0" g="0" b="0"/>
        </a:lnRef>
        <a:fillRef idx="3">
          <a:scrgbClr r="0" g="0" b="0"/>
        </a:fillRef>
        <a:effectRef idx="2">
          <a:scrgbClr r="0" g="0" b="0"/>
        </a:effectRef>
        <a:fontRef idx="minor">
          <a:schemeClr val="lt1"/>
        </a:fontRef>
      </dsp:style>
    </dsp:sp>
    <dsp:sp modelId="{83C59B31-CB63-45E4-AF74-4608B077ED86}">
      <dsp:nvSpPr>
        <dsp:cNvPr id="0" name=""/>
        <dsp:cNvSpPr/>
      </dsp:nvSpPr>
      <dsp:spPr>
        <a:xfrm>
          <a:off x="898954" y="74294"/>
          <a:ext cx="5394959" cy="5394959"/>
        </a:xfrm>
        <a:prstGeom prst="circularArrow">
          <a:avLst>
            <a:gd name="adj1" fmla="val 5085"/>
            <a:gd name="adj2" fmla="val 327528"/>
            <a:gd name="adj3" fmla="val 15873039"/>
            <a:gd name="adj4" fmla="val 9000000"/>
            <a:gd name="adj5" fmla="val 5932"/>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z="127000" prstMaterial="matte">
          <a:bevelT w="127000" h="63500"/>
        </a:sp3d>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F1EEA-9B36-4C6C-BF47-2BA123FF3AB3}">
      <dsp:nvSpPr>
        <dsp:cNvPr id="0" name=""/>
        <dsp:cNvSpPr/>
      </dsp:nvSpPr>
      <dsp:spPr>
        <a:xfrm>
          <a:off x="0" y="213352"/>
          <a:ext cx="9204149" cy="3681659"/>
        </a:xfrm>
        <a:prstGeom prst="leftRightRibbon">
          <a:avLst/>
        </a:prstGeom>
        <a:solidFill>
          <a:schemeClr val="accent1">
            <a:hueOff val="0"/>
            <a:satOff val="0"/>
            <a:lumOff val="0"/>
            <a:alphaOff val="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lt1"/>
        </a:fontRef>
      </dsp:style>
    </dsp:sp>
    <dsp:sp modelId="{D384BF2A-087A-43E6-8A79-AAF3CF96C6CC}">
      <dsp:nvSpPr>
        <dsp:cNvPr id="0" name=""/>
        <dsp:cNvSpPr/>
      </dsp:nvSpPr>
      <dsp:spPr>
        <a:xfrm>
          <a:off x="1104497" y="857643"/>
          <a:ext cx="3037369" cy="1804013"/>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dsp:spPr>
      <dsp:style>
        <a:lnRef idx="0">
          <a:scrgbClr r="0" g="0" b="0"/>
        </a:lnRef>
        <a:fillRef idx="1">
          <a:scrgbClr r="0" g="0" b="0"/>
        </a:fillRef>
        <a:effectRef idx="0">
          <a:scrgbClr r="0" g="0" b="0"/>
        </a:effectRef>
        <a:fontRef idx="minor">
          <a:schemeClr val="lt1"/>
        </a:fontRef>
      </dsp:style>
      <dsp:txBody>
        <a:bodyPr spcFirstLastPara="0" vert="horz" wrap="square" lIns="0" tIns="184912" rIns="0" bIns="198120" numCol="1" spcCol="1270" anchor="ctr" anchorCtr="0">
          <a:noAutofit/>
        </a:bodyPr>
        <a:lstStyle/>
        <a:p>
          <a:pPr marL="0" lvl="0" indent="0" algn="ctr" defTabSz="2311400">
            <a:lnSpc>
              <a:spcPct val="90000"/>
            </a:lnSpc>
            <a:spcBef>
              <a:spcPct val="0"/>
            </a:spcBef>
            <a:spcAft>
              <a:spcPct val="35000"/>
            </a:spcAft>
            <a:buNone/>
          </a:pPr>
          <a:r>
            <a:rPr lang="en-IN" sz="5200" b="1" kern="1200" dirty="0">
              <a:latin typeface="Calibri" panose="020F0502020204030204" pitchFamily="34" charset="0"/>
              <a:cs typeface="Calibri" panose="020F0502020204030204" pitchFamily="34" charset="0"/>
            </a:rPr>
            <a:t>Short Term</a:t>
          </a:r>
          <a:endParaRPr lang="en-IN" sz="5200" kern="1200" dirty="0"/>
        </a:p>
      </dsp:txBody>
      <dsp:txXfrm>
        <a:off x="1104497" y="857643"/>
        <a:ext cx="3037369" cy="1804013"/>
      </dsp:txXfrm>
    </dsp:sp>
    <dsp:sp modelId="{2B86B1C5-3F5F-454F-9615-C619D76C0F5B}">
      <dsp:nvSpPr>
        <dsp:cNvPr id="0" name=""/>
        <dsp:cNvSpPr/>
      </dsp:nvSpPr>
      <dsp:spPr>
        <a:xfrm>
          <a:off x="4602074" y="1446708"/>
          <a:ext cx="3589618" cy="1804013"/>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dsp:spPr>
      <dsp:style>
        <a:lnRef idx="0">
          <a:scrgbClr r="0" g="0" b="0"/>
        </a:lnRef>
        <a:fillRef idx="1">
          <a:scrgbClr r="0" g="0" b="0"/>
        </a:fillRef>
        <a:effectRef idx="0">
          <a:scrgbClr r="0" g="0" b="0"/>
        </a:effectRef>
        <a:fontRef idx="minor">
          <a:schemeClr val="lt1"/>
        </a:fontRef>
      </dsp:style>
      <dsp:txBody>
        <a:bodyPr spcFirstLastPara="0" vert="horz" wrap="square" lIns="0" tIns="184912" rIns="0" bIns="198120" numCol="1" spcCol="1270" anchor="ctr" anchorCtr="0">
          <a:noAutofit/>
        </a:bodyPr>
        <a:lstStyle/>
        <a:p>
          <a:pPr marL="0" lvl="0" indent="0" algn="ctr" defTabSz="2311400">
            <a:lnSpc>
              <a:spcPct val="90000"/>
            </a:lnSpc>
            <a:spcBef>
              <a:spcPct val="0"/>
            </a:spcBef>
            <a:spcAft>
              <a:spcPct val="35000"/>
            </a:spcAft>
            <a:buNone/>
          </a:pPr>
          <a:r>
            <a:rPr lang="en-IN" sz="5200" b="1" kern="1200">
              <a:latin typeface="Calibri" panose="020F0502020204030204" pitchFamily="34" charset="0"/>
              <a:cs typeface="Calibri" panose="020F0502020204030204" pitchFamily="34" charset="0"/>
            </a:rPr>
            <a:t>Long Term </a:t>
          </a:r>
          <a:endParaRPr lang="en-IN" sz="5200" kern="1200" dirty="0"/>
        </a:p>
      </dsp:txBody>
      <dsp:txXfrm>
        <a:off x="4602074" y="1446708"/>
        <a:ext cx="3589618" cy="18040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9EC99-BC86-4D08-8304-B03127718710}">
      <dsp:nvSpPr>
        <dsp:cNvPr id="0" name=""/>
        <dsp:cNvSpPr/>
      </dsp:nvSpPr>
      <dsp:spPr>
        <a:xfrm>
          <a:off x="354712" y="2576"/>
          <a:ext cx="1746103" cy="873051"/>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Cambria" panose="02040503050406030204" pitchFamily="18" charset="0"/>
              <a:ea typeface="Cambria" panose="02040503050406030204" pitchFamily="18" charset="0"/>
              <a:cs typeface="Calibri" panose="020F0502020204030204" pitchFamily="34" charset="0"/>
            </a:rPr>
            <a:t>AEROBIC</a:t>
          </a:r>
          <a:endParaRPr lang="en-IN" sz="2300" b="1" kern="1200" dirty="0">
            <a:latin typeface="Cambria" panose="02040503050406030204" pitchFamily="18" charset="0"/>
            <a:ea typeface="Cambria" panose="02040503050406030204" pitchFamily="18" charset="0"/>
            <a:cs typeface="Calibri" panose="020F0502020204030204" pitchFamily="34" charset="0"/>
          </a:endParaRPr>
        </a:p>
      </dsp:txBody>
      <dsp:txXfrm>
        <a:off x="380283" y="28147"/>
        <a:ext cx="1694961" cy="821909"/>
      </dsp:txXfrm>
    </dsp:sp>
    <dsp:sp modelId="{3F7E7B56-0EFD-4650-9839-8B3BA949309F}">
      <dsp:nvSpPr>
        <dsp:cNvPr id="0" name=""/>
        <dsp:cNvSpPr/>
      </dsp:nvSpPr>
      <dsp:spPr>
        <a:xfrm>
          <a:off x="529323" y="875628"/>
          <a:ext cx="174610" cy="654788"/>
        </a:xfrm>
        <a:custGeom>
          <a:avLst/>
          <a:gdLst/>
          <a:ahLst/>
          <a:cxnLst/>
          <a:rect l="0" t="0" r="0" b="0"/>
          <a:pathLst>
            <a:path>
              <a:moveTo>
                <a:pt x="0" y="0"/>
              </a:moveTo>
              <a:lnTo>
                <a:pt x="0" y="654788"/>
              </a:lnTo>
              <a:lnTo>
                <a:pt x="174610" y="654788"/>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3E1BA5B-8865-4D94-AF6D-018498D46F6E}">
      <dsp:nvSpPr>
        <dsp:cNvPr id="0" name=""/>
        <dsp:cNvSpPr/>
      </dsp:nvSpPr>
      <dsp:spPr>
        <a:xfrm>
          <a:off x="703933" y="1093891"/>
          <a:ext cx="1396883" cy="873051"/>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mbria" panose="02040503050406030204" pitchFamily="18" charset="0"/>
              <a:ea typeface="Cambria" panose="02040503050406030204" pitchFamily="18" charset="0"/>
              <a:cs typeface="Calibri" panose="020F0502020204030204" pitchFamily="34" charset="0"/>
            </a:rPr>
            <a:t>Presence of oxygen</a:t>
          </a:r>
          <a:endParaRPr lang="en-IN" sz="1500" b="1" kern="1200" dirty="0">
            <a:latin typeface="Cambria" panose="02040503050406030204" pitchFamily="18" charset="0"/>
            <a:ea typeface="Cambria" panose="02040503050406030204" pitchFamily="18" charset="0"/>
            <a:cs typeface="Calibri" panose="020F0502020204030204" pitchFamily="34" charset="0"/>
          </a:endParaRPr>
        </a:p>
      </dsp:txBody>
      <dsp:txXfrm>
        <a:off x="729504" y="1119462"/>
        <a:ext cx="1345741" cy="821909"/>
      </dsp:txXfrm>
    </dsp:sp>
    <dsp:sp modelId="{01CC28B2-07D1-4E53-9A84-3AAD8F6AC25F}">
      <dsp:nvSpPr>
        <dsp:cNvPr id="0" name=""/>
        <dsp:cNvSpPr/>
      </dsp:nvSpPr>
      <dsp:spPr>
        <a:xfrm>
          <a:off x="529323" y="875628"/>
          <a:ext cx="174610" cy="1746103"/>
        </a:xfrm>
        <a:custGeom>
          <a:avLst/>
          <a:gdLst/>
          <a:ahLst/>
          <a:cxnLst/>
          <a:rect l="0" t="0" r="0" b="0"/>
          <a:pathLst>
            <a:path>
              <a:moveTo>
                <a:pt x="0" y="0"/>
              </a:moveTo>
              <a:lnTo>
                <a:pt x="0" y="1746103"/>
              </a:lnTo>
              <a:lnTo>
                <a:pt x="174610" y="1746103"/>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ABD0AFE-5CCC-4758-9C01-640000F00636}">
      <dsp:nvSpPr>
        <dsp:cNvPr id="0" name=""/>
        <dsp:cNvSpPr/>
      </dsp:nvSpPr>
      <dsp:spPr>
        <a:xfrm>
          <a:off x="703933" y="2185206"/>
          <a:ext cx="1396883" cy="873051"/>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mbria" panose="02040503050406030204" pitchFamily="18" charset="0"/>
              <a:ea typeface="Cambria" panose="02040503050406030204" pitchFamily="18" charset="0"/>
              <a:cs typeface="Calibri" panose="020F0502020204030204" pitchFamily="34" charset="0"/>
            </a:rPr>
            <a:t>Moderate intensity</a:t>
          </a:r>
          <a:endParaRPr lang="en-IN" sz="1500" b="1" kern="1200" dirty="0">
            <a:latin typeface="Cambria" panose="02040503050406030204" pitchFamily="18" charset="0"/>
            <a:ea typeface="Cambria" panose="02040503050406030204" pitchFamily="18" charset="0"/>
            <a:cs typeface="Calibri" panose="020F0502020204030204" pitchFamily="34" charset="0"/>
          </a:endParaRPr>
        </a:p>
      </dsp:txBody>
      <dsp:txXfrm>
        <a:off x="729504" y="2210777"/>
        <a:ext cx="1345741" cy="821909"/>
      </dsp:txXfrm>
    </dsp:sp>
    <dsp:sp modelId="{EA3B9B67-0F8D-4410-865B-E6EF7DC732B8}">
      <dsp:nvSpPr>
        <dsp:cNvPr id="0" name=""/>
        <dsp:cNvSpPr/>
      </dsp:nvSpPr>
      <dsp:spPr>
        <a:xfrm>
          <a:off x="529323" y="875628"/>
          <a:ext cx="174610" cy="2837418"/>
        </a:xfrm>
        <a:custGeom>
          <a:avLst/>
          <a:gdLst/>
          <a:ahLst/>
          <a:cxnLst/>
          <a:rect l="0" t="0" r="0" b="0"/>
          <a:pathLst>
            <a:path>
              <a:moveTo>
                <a:pt x="0" y="0"/>
              </a:moveTo>
              <a:lnTo>
                <a:pt x="0" y="2837418"/>
              </a:lnTo>
              <a:lnTo>
                <a:pt x="174610" y="2837418"/>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426AED2-3EB3-4009-9675-26174D7EFEFB}">
      <dsp:nvSpPr>
        <dsp:cNvPr id="0" name=""/>
        <dsp:cNvSpPr/>
      </dsp:nvSpPr>
      <dsp:spPr>
        <a:xfrm>
          <a:off x="703933" y="3276521"/>
          <a:ext cx="1396883" cy="873051"/>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mbria" panose="02040503050406030204" pitchFamily="18" charset="0"/>
              <a:ea typeface="Cambria" panose="02040503050406030204" pitchFamily="18" charset="0"/>
              <a:cs typeface="Calibri" panose="020F0502020204030204" pitchFamily="34" charset="0"/>
            </a:rPr>
            <a:t>Long duration</a:t>
          </a:r>
          <a:endParaRPr lang="en-IN" sz="1500" b="1" kern="1200" dirty="0">
            <a:latin typeface="Cambria" panose="02040503050406030204" pitchFamily="18" charset="0"/>
            <a:ea typeface="Cambria" panose="02040503050406030204" pitchFamily="18" charset="0"/>
            <a:cs typeface="Calibri" panose="020F0502020204030204" pitchFamily="34" charset="0"/>
          </a:endParaRPr>
        </a:p>
      </dsp:txBody>
      <dsp:txXfrm>
        <a:off x="729504" y="3302092"/>
        <a:ext cx="1345741" cy="821909"/>
      </dsp:txXfrm>
    </dsp:sp>
    <dsp:sp modelId="{CA12554C-B6AF-4531-86DB-38E3AF7CA8BF}">
      <dsp:nvSpPr>
        <dsp:cNvPr id="0" name=""/>
        <dsp:cNvSpPr/>
      </dsp:nvSpPr>
      <dsp:spPr>
        <a:xfrm>
          <a:off x="529323" y="875628"/>
          <a:ext cx="174610" cy="3928733"/>
        </a:xfrm>
        <a:custGeom>
          <a:avLst/>
          <a:gdLst/>
          <a:ahLst/>
          <a:cxnLst/>
          <a:rect l="0" t="0" r="0" b="0"/>
          <a:pathLst>
            <a:path>
              <a:moveTo>
                <a:pt x="0" y="0"/>
              </a:moveTo>
              <a:lnTo>
                <a:pt x="0" y="3928733"/>
              </a:lnTo>
              <a:lnTo>
                <a:pt x="174610" y="3928733"/>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373D8FB-0967-4489-AD85-3700E9AE96B3}">
      <dsp:nvSpPr>
        <dsp:cNvPr id="0" name=""/>
        <dsp:cNvSpPr/>
      </dsp:nvSpPr>
      <dsp:spPr>
        <a:xfrm>
          <a:off x="703933" y="4367836"/>
          <a:ext cx="1396883" cy="873051"/>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mbria" panose="02040503050406030204" pitchFamily="18" charset="0"/>
              <a:ea typeface="Cambria" panose="02040503050406030204" pitchFamily="18" charset="0"/>
              <a:cs typeface="Calibri" panose="020F0502020204030204" pitchFamily="34" charset="0"/>
            </a:rPr>
            <a:t>Develops stamina</a:t>
          </a:r>
          <a:endParaRPr lang="en-IN" sz="1500" b="1" kern="1200" dirty="0">
            <a:latin typeface="Cambria" panose="02040503050406030204" pitchFamily="18" charset="0"/>
            <a:ea typeface="Cambria" panose="02040503050406030204" pitchFamily="18" charset="0"/>
            <a:cs typeface="Calibri" panose="020F0502020204030204" pitchFamily="34" charset="0"/>
          </a:endParaRPr>
        </a:p>
      </dsp:txBody>
      <dsp:txXfrm>
        <a:off x="729504" y="4393407"/>
        <a:ext cx="1345741" cy="821909"/>
      </dsp:txXfrm>
    </dsp:sp>
    <dsp:sp modelId="{A9CAC2ED-79EB-4611-9613-3EC2931A74B1}">
      <dsp:nvSpPr>
        <dsp:cNvPr id="0" name=""/>
        <dsp:cNvSpPr/>
      </dsp:nvSpPr>
      <dsp:spPr>
        <a:xfrm>
          <a:off x="529323" y="875628"/>
          <a:ext cx="174610" cy="5020048"/>
        </a:xfrm>
        <a:custGeom>
          <a:avLst/>
          <a:gdLst/>
          <a:ahLst/>
          <a:cxnLst/>
          <a:rect l="0" t="0" r="0" b="0"/>
          <a:pathLst>
            <a:path>
              <a:moveTo>
                <a:pt x="0" y="0"/>
              </a:moveTo>
              <a:lnTo>
                <a:pt x="0" y="5020048"/>
              </a:lnTo>
              <a:lnTo>
                <a:pt x="174610" y="5020048"/>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5AFD112-2A6A-4573-8E83-01940E70A62D}">
      <dsp:nvSpPr>
        <dsp:cNvPr id="0" name=""/>
        <dsp:cNvSpPr/>
      </dsp:nvSpPr>
      <dsp:spPr>
        <a:xfrm>
          <a:off x="703933" y="5459151"/>
          <a:ext cx="1396883" cy="873051"/>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mbria" panose="02040503050406030204" pitchFamily="18" charset="0"/>
              <a:ea typeface="Cambria" panose="02040503050406030204" pitchFamily="18" charset="0"/>
              <a:cs typeface="Calibri" panose="020F0502020204030204" pitchFamily="34" charset="0"/>
            </a:rPr>
            <a:t>Burns calories during the activity</a:t>
          </a:r>
          <a:endParaRPr lang="en-IN" sz="1500" b="1" kern="1200" dirty="0">
            <a:latin typeface="Cambria" panose="02040503050406030204" pitchFamily="18" charset="0"/>
            <a:ea typeface="Cambria" panose="02040503050406030204" pitchFamily="18" charset="0"/>
            <a:cs typeface="Calibri" panose="020F0502020204030204" pitchFamily="34" charset="0"/>
          </a:endParaRPr>
        </a:p>
      </dsp:txBody>
      <dsp:txXfrm>
        <a:off x="729504" y="5484722"/>
        <a:ext cx="1345741" cy="821909"/>
      </dsp:txXfrm>
    </dsp:sp>
    <dsp:sp modelId="{244FE7A0-3FBF-4FAA-B673-D917C8559048}">
      <dsp:nvSpPr>
        <dsp:cNvPr id="0" name=""/>
        <dsp:cNvSpPr/>
      </dsp:nvSpPr>
      <dsp:spPr>
        <a:xfrm>
          <a:off x="2537342" y="2576"/>
          <a:ext cx="1746103" cy="873051"/>
        </a:xfrm>
        <a:prstGeom prst="roundRect">
          <a:avLst>
            <a:gd name="adj" fmla="val 10000"/>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Cambria" panose="02040503050406030204" pitchFamily="18" charset="0"/>
              <a:ea typeface="Cambria" panose="02040503050406030204" pitchFamily="18" charset="0"/>
              <a:cs typeface="Calibri" panose="020F0502020204030204" pitchFamily="34" charset="0"/>
            </a:rPr>
            <a:t>ANAEROBIC</a:t>
          </a:r>
          <a:endParaRPr lang="en-IN" sz="2300" b="1" kern="1200" dirty="0">
            <a:latin typeface="Cambria" panose="02040503050406030204" pitchFamily="18" charset="0"/>
            <a:ea typeface="Cambria" panose="02040503050406030204" pitchFamily="18" charset="0"/>
            <a:cs typeface="Calibri" panose="020F0502020204030204" pitchFamily="34" charset="0"/>
          </a:endParaRPr>
        </a:p>
      </dsp:txBody>
      <dsp:txXfrm>
        <a:off x="2562913" y="28147"/>
        <a:ext cx="1694961" cy="821909"/>
      </dsp:txXfrm>
    </dsp:sp>
    <dsp:sp modelId="{1A4E2834-4477-4957-AB3C-AD47D37348A3}">
      <dsp:nvSpPr>
        <dsp:cNvPr id="0" name=""/>
        <dsp:cNvSpPr/>
      </dsp:nvSpPr>
      <dsp:spPr>
        <a:xfrm>
          <a:off x="2711952" y="875628"/>
          <a:ext cx="174610" cy="654788"/>
        </a:xfrm>
        <a:custGeom>
          <a:avLst/>
          <a:gdLst/>
          <a:ahLst/>
          <a:cxnLst/>
          <a:rect l="0" t="0" r="0" b="0"/>
          <a:pathLst>
            <a:path>
              <a:moveTo>
                <a:pt x="0" y="0"/>
              </a:moveTo>
              <a:lnTo>
                <a:pt x="0" y="654788"/>
              </a:lnTo>
              <a:lnTo>
                <a:pt x="174610" y="654788"/>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46553A7-5116-4BBD-A6A6-C2C35785D467}">
      <dsp:nvSpPr>
        <dsp:cNvPr id="0" name=""/>
        <dsp:cNvSpPr/>
      </dsp:nvSpPr>
      <dsp:spPr>
        <a:xfrm>
          <a:off x="2886563" y="1093891"/>
          <a:ext cx="1396883" cy="873051"/>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mbria" panose="02040503050406030204" pitchFamily="18" charset="0"/>
              <a:ea typeface="Cambria" panose="02040503050406030204" pitchFamily="18" charset="0"/>
              <a:cs typeface="Calibri" panose="020F0502020204030204" pitchFamily="34" charset="0"/>
            </a:rPr>
            <a:t>Absence of oxygen</a:t>
          </a:r>
          <a:endParaRPr lang="en-IN" sz="1500" b="1" kern="1200" dirty="0">
            <a:latin typeface="Cambria" panose="02040503050406030204" pitchFamily="18" charset="0"/>
            <a:ea typeface="Cambria" panose="02040503050406030204" pitchFamily="18" charset="0"/>
            <a:cs typeface="Calibri" panose="020F0502020204030204" pitchFamily="34" charset="0"/>
          </a:endParaRPr>
        </a:p>
      </dsp:txBody>
      <dsp:txXfrm>
        <a:off x="2912134" y="1119462"/>
        <a:ext cx="1345741" cy="821909"/>
      </dsp:txXfrm>
    </dsp:sp>
    <dsp:sp modelId="{28C9C73C-432F-478E-ACFF-1492A2B81E6A}">
      <dsp:nvSpPr>
        <dsp:cNvPr id="0" name=""/>
        <dsp:cNvSpPr/>
      </dsp:nvSpPr>
      <dsp:spPr>
        <a:xfrm>
          <a:off x="2711952" y="875628"/>
          <a:ext cx="174610" cy="1746103"/>
        </a:xfrm>
        <a:custGeom>
          <a:avLst/>
          <a:gdLst/>
          <a:ahLst/>
          <a:cxnLst/>
          <a:rect l="0" t="0" r="0" b="0"/>
          <a:pathLst>
            <a:path>
              <a:moveTo>
                <a:pt x="0" y="0"/>
              </a:moveTo>
              <a:lnTo>
                <a:pt x="0" y="1746103"/>
              </a:lnTo>
              <a:lnTo>
                <a:pt x="174610" y="1746103"/>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E581FE8-967B-420B-8E6D-B0E296B3200B}">
      <dsp:nvSpPr>
        <dsp:cNvPr id="0" name=""/>
        <dsp:cNvSpPr/>
      </dsp:nvSpPr>
      <dsp:spPr>
        <a:xfrm>
          <a:off x="2886563" y="2185206"/>
          <a:ext cx="1396883" cy="873051"/>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mbria" panose="02040503050406030204" pitchFamily="18" charset="0"/>
              <a:ea typeface="Cambria" panose="02040503050406030204" pitchFamily="18" charset="0"/>
              <a:cs typeface="Calibri" panose="020F0502020204030204" pitchFamily="34" charset="0"/>
            </a:rPr>
            <a:t>High intensity</a:t>
          </a:r>
          <a:endParaRPr lang="en-IN" sz="1500" b="1" kern="1200" dirty="0">
            <a:latin typeface="Cambria" panose="02040503050406030204" pitchFamily="18" charset="0"/>
            <a:ea typeface="Cambria" panose="02040503050406030204" pitchFamily="18" charset="0"/>
            <a:cs typeface="Calibri" panose="020F0502020204030204" pitchFamily="34" charset="0"/>
          </a:endParaRPr>
        </a:p>
      </dsp:txBody>
      <dsp:txXfrm>
        <a:off x="2912134" y="2210777"/>
        <a:ext cx="1345741" cy="821909"/>
      </dsp:txXfrm>
    </dsp:sp>
    <dsp:sp modelId="{98FA4B8B-28F5-4E9A-B4F1-192BCE443F0E}">
      <dsp:nvSpPr>
        <dsp:cNvPr id="0" name=""/>
        <dsp:cNvSpPr/>
      </dsp:nvSpPr>
      <dsp:spPr>
        <a:xfrm>
          <a:off x="2711952" y="875628"/>
          <a:ext cx="174610" cy="2837418"/>
        </a:xfrm>
        <a:custGeom>
          <a:avLst/>
          <a:gdLst/>
          <a:ahLst/>
          <a:cxnLst/>
          <a:rect l="0" t="0" r="0" b="0"/>
          <a:pathLst>
            <a:path>
              <a:moveTo>
                <a:pt x="0" y="0"/>
              </a:moveTo>
              <a:lnTo>
                <a:pt x="0" y="2837418"/>
              </a:lnTo>
              <a:lnTo>
                <a:pt x="174610" y="2837418"/>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F608F6B-E030-4B49-A3EB-462B4B603F9F}">
      <dsp:nvSpPr>
        <dsp:cNvPr id="0" name=""/>
        <dsp:cNvSpPr/>
      </dsp:nvSpPr>
      <dsp:spPr>
        <a:xfrm>
          <a:off x="2886563" y="3276521"/>
          <a:ext cx="1396883" cy="873051"/>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mbria" panose="02040503050406030204" pitchFamily="18" charset="0"/>
              <a:ea typeface="Cambria" panose="02040503050406030204" pitchFamily="18" charset="0"/>
              <a:cs typeface="Calibri" panose="020F0502020204030204" pitchFamily="34" charset="0"/>
            </a:rPr>
            <a:t>Short duration</a:t>
          </a:r>
          <a:endParaRPr lang="en-IN" sz="1500" b="1" kern="1200" dirty="0">
            <a:latin typeface="Cambria" panose="02040503050406030204" pitchFamily="18" charset="0"/>
            <a:ea typeface="Cambria" panose="02040503050406030204" pitchFamily="18" charset="0"/>
            <a:cs typeface="Calibri" panose="020F0502020204030204" pitchFamily="34" charset="0"/>
          </a:endParaRPr>
        </a:p>
      </dsp:txBody>
      <dsp:txXfrm>
        <a:off x="2912134" y="3302092"/>
        <a:ext cx="1345741" cy="821909"/>
      </dsp:txXfrm>
    </dsp:sp>
    <dsp:sp modelId="{E528F239-B5E0-4321-A81F-A4D43DB880FD}">
      <dsp:nvSpPr>
        <dsp:cNvPr id="0" name=""/>
        <dsp:cNvSpPr/>
      </dsp:nvSpPr>
      <dsp:spPr>
        <a:xfrm>
          <a:off x="2711952" y="875628"/>
          <a:ext cx="174610" cy="3928733"/>
        </a:xfrm>
        <a:custGeom>
          <a:avLst/>
          <a:gdLst/>
          <a:ahLst/>
          <a:cxnLst/>
          <a:rect l="0" t="0" r="0" b="0"/>
          <a:pathLst>
            <a:path>
              <a:moveTo>
                <a:pt x="0" y="0"/>
              </a:moveTo>
              <a:lnTo>
                <a:pt x="0" y="3928733"/>
              </a:lnTo>
              <a:lnTo>
                <a:pt x="174610" y="3928733"/>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4487C5E-E36C-444A-8C9E-CB0AB52B8665}">
      <dsp:nvSpPr>
        <dsp:cNvPr id="0" name=""/>
        <dsp:cNvSpPr/>
      </dsp:nvSpPr>
      <dsp:spPr>
        <a:xfrm>
          <a:off x="2886563" y="4367836"/>
          <a:ext cx="1396883" cy="873051"/>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mbria" panose="02040503050406030204" pitchFamily="18" charset="0"/>
              <a:ea typeface="Cambria" panose="02040503050406030204" pitchFamily="18" charset="0"/>
              <a:cs typeface="Calibri" panose="020F0502020204030204" pitchFamily="34" charset="0"/>
            </a:rPr>
            <a:t>Develops force</a:t>
          </a:r>
          <a:endParaRPr lang="en-IN" sz="1500" b="1" kern="1200" dirty="0">
            <a:latin typeface="Cambria" panose="02040503050406030204" pitchFamily="18" charset="0"/>
            <a:ea typeface="Cambria" panose="02040503050406030204" pitchFamily="18" charset="0"/>
            <a:cs typeface="Calibri" panose="020F0502020204030204" pitchFamily="34" charset="0"/>
          </a:endParaRPr>
        </a:p>
      </dsp:txBody>
      <dsp:txXfrm>
        <a:off x="2912134" y="4393407"/>
        <a:ext cx="1345741" cy="821909"/>
      </dsp:txXfrm>
    </dsp:sp>
    <dsp:sp modelId="{8187D964-273D-42C5-A5EF-08EC125F8811}">
      <dsp:nvSpPr>
        <dsp:cNvPr id="0" name=""/>
        <dsp:cNvSpPr/>
      </dsp:nvSpPr>
      <dsp:spPr>
        <a:xfrm>
          <a:off x="2711952" y="875628"/>
          <a:ext cx="174610" cy="5020048"/>
        </a:xfrm>
        <a:custGeom>
          <a:avLst/>
          <a:gdLst/>
          <a:ahLst/>
          <a:cxnLst/>
          <a:rect l="0" t="0" r="0" b="0"/>
          <a:pathLst>
            <a:path>
              <a:moveTo>
                <a:pt x="0" y="0"/>
              </a:moveTo>
              <a:lnTo>
                <a:pt x="0" y="5020048"/>
              </a:lnTo>
              <a:lnTo>
                <a:pt x="174610" y="5020048"/>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73860FD-B727-42FD-A01C-A82F4C76B337}">
      <dsp:nvSpPr>
        <dsp:cNvPr id="0" name=""/>
        <dsp:cNvSpPr/>
      </dsp:nvSpPr>
      <dsp:spPr>
        <a:xfrm>
          <a:off x="2886563" y="5459151"/>
          <a:ext cx="1396883" cy="873051"/>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Cambria" panose="02040503050406030204" pitchFamily="18" charset="0"/>
              <a:ea typeface="Cambria" panose="02040503050406030204" pitchFamily="18" charset="0"/>
              <a:cs typeface="Calibri" panose="020F0502020204030204" pitchFamily="34" charset="0"/>
            </a:rPr>
            <a:t>Burns calories even when the body is at rest</a:t>
          </a:r>
          <a:endParaRPr lang="en-IN" sz="1500" b="1" kern="1200" dirty="0">
            <a:latin typeface="Cambria" panose="02040503050406030204" pitchFamily="18" charset="0"/>
            <a:ea typeface="Cambria" panose="02040503050406030204" pitchFamily="18" charset="0"/>
            <a:cs typeface="Calibri" panose="020F0502020204030204" pitchFamily="34" charset="0"/>
          </a:endParaRPr>
        </a:p>
      </dsp:txBody>
      <dsp:txXfrm>
        <a:off x="2912134" y="5484722"/>
        <a:ext cx="1345741" cy="8219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F6E31-72F4-4279-A6A0-C44ED2504FC7}">
      <dsp:nvSpPr>
        <dsp:cNvPr id="0" name=""/>
        <dsp:cNvSpPr/>
      </dsp:nvSpPr>
      <dsp:spPr>
        <a:xfrm>
          <a:off x="743" y="2421092"/>
          <a:ext cx="1999630" cy="999815"/>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0000"/>
              </a:solidFill>
              <a:latin typeface="Cambria" panose="02040503050406030204" pitchFamily="18" charset="0"/>
              <a:ea typeface="Cambria" panose="02040503050406030204" pitchFamily="18" charset="0"/>
            </a:rPr>
            <a:t>THE NATURE OF ACTIVITY</a:t>
          </a:r>
          <a:endParaRPr lang="en-IN" sz="2400" b="1" kern="1200" dirty="0">
            <a:solidFill>
              <a:srgbClr val="FF0000"/>
            </a:solidFill>
            <a:latin typeface="Cambria" panose="02040503050406030204" pitchFamily="18" charset="0"/>
            <a:ea typeface="Cambria" panose="02040503050406030204" pitchFamily="18" charset="0"/>
          </a:endParaRPr>
        </a:p>
      </dsp:txBody>
      <dsp:txXfrm>
        <a:off x="30027" y="2450376"/>
        <a:ext cx="1941062" cy="941247"/>
      </dsp:txXfrm>
    </dsp:sp>
    <dsp:sp modelId="{6168AA5B-F0EF-4168-83E8-F662AE5B336F}">
      <dsp:nvSpPr>
        <dsp:cNvPr id="0" name=""/>
        <dsp:cNvSpPr/>
      </dsp:nvSpPr>
      <dsp:spPr>
        <a:xfrm rot="18289469">
          <a:off x="1699983" y="2330703"/>
          <a:ext cx="1400633" cy="30805"/>
        </a:xfrm>
        <a:custGeom>
          <a:avLst/>
          <a:gdLst/>
          <a:ahLst/>
          <a:cxnLst/>
          <a:rect l="0" t="0" r="0" b="0"/>
          <a:pathLst>
            <a:path>
              <a:moveTo>
                <a:pt x="0" y="15402"/>
              </a:moveTo>
              <a:lnTo>
                <a:pt x="1400633" y="15402"/>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2365284" y="2311090"/>
        <a:ext cx="70031" cy="70031"/>
      </dsp:txXfrm>
    </dsp:sp>
    <dsp:sp modelId="{658AB4CD-B40C-4370-BA70-8586F953C30C}">
      <dsp:nvSpPr>
        <dsp:cNvPr id="0" name=""/>
        <dsp:cNvSpPr/>
      </dsp:nvSpPr>
      <dsp:spPr>
        <a:xfrm>
          <a:off x="2800226" y="1271305"/>
          <a:ext cx="1999630" cy="999815"/>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N" sz="2000" b="1" kern="1200" dirty="0">
              <a:latin typeface="Cambria" panose="02040503050406030204" pitchFamily="18" charset="0"/>
              <a:ea typeface="Cambria" panose="02040503050406030204" pitchFamily="18" charset="0"/>
              <a:cs typeface="Calibri" panose="020F0502020204030204" pitchFamily="34" charset="0"/>
            </a:rPr>
            <a:t>BASIC ENDURANCE</a:t>
          </a:r>
          <a:endParaRPr lang="en-IN" sz="2000" b="1" kern="1200" dirty="0">
            <a:latin typeface="Cambria" panose="02040503050406030204" pitchFamily="18" charset="0"/>
            <a:ea typeface="Cambria" panose="02040503050406030204" pitchFamily="18" charset="0"/>
          </a:endParaRPr>
        </a:p>
      </dsp:txBody>
      <dsp:txXfrm>
        <a:off x="2829510" y="1300589"/>
        <a:ext cx="1941062" cy="941247"/>
      </dsp:txXfrm>
    </dsp:sp>
    <dsp:sp modelId="{39877DEA-3D74-418A-AEBB-16CD48244ECA}">
      <dsp:nvSpPr>
        <dsp:cNvPr id="0" name=""/>
        <dsp:cNvSpPr/>
      </dsp:nvSpPr>
      <dsp:spPr>
        <a:xfrm>
          <a:off x="2000373" y="2905597"/>
          <a:ext cx="799852" cy="30805"/>
        </a:xfrm>
        <a:custGeom>
          <a:avLst/>
          <a:gdLst/>
          <a:ahLst/>
          <a:cxnLst/>
          <a:rect l="0" t="0" r="0" b="0"/>
          <a:pathLst>
            <a:path>
              <a:moveTo>
                <a:pt x="0" y="15402"/>
              </a:moveTo>
              <a:lnTo>
                <a:pt x="799852" y="15402"/>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2380303" y="2901004"/>
        <a:ext cx="39992" cy="39992"/>
      </dsp:txXfrm>
    </dsp:sp>
    <dsp:sp modelId="{E6C37C6E-BA2E-4E77-AAB0-1F29AF964993}">
      <dsp:nvSpPr>
        <dsp:cNvPr id="0" name=""/>
        <dsp:cNvSpPr/>
      </dsp:nvSpPr>
      <dsp:spPr>
        <a:xfrm>
          <a:off x="2800226" y="2421092"/>
          <a:ext cx="1999630" cy="999815"/>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N" sz="2000" b="1" kern="1200" dirty="0">
              <a:latin typeface="Cambria" panose="02040503050406030204" pitchFamily="18" charset="0"/>
              <a:ea typeface="Cambria" panose="02040503050406030204" pitchFamily="18" charset="0"/>
              <a:cs typeface="Calibri" panose="020F0502020204030204" pitchFamily="34" charset="0"/>
            </a:rPr>
            <a:t>GENERAL ENDURANCE</a:t>
          </a:r>
          <a:endParaRPr lang="en-IN" sz="2000" b="1" kern="1200" dirty="0">
            <a:latin typeface="Cambria" panose="02040503050406030204" pitchFamily="18" charset="0"/>
            <a:ea typeface="Cambria" panose="02040503050406030204" pitchFamily="18" charset="0"/>
          </a:endParaRPr>
        </a:p>
      </dsp:txBody>
      <dsp:txXfrm>
        <a:off x="2829510" y="2450376"/>
        <a:ext cx="1941062" cy="941247"/>
      </dsp:txXfrm>
    </dsp:sp>
    <dsp:sp modelId="{54A4A44E-E5D2-4D12-8E41-C5403F17A7FC}">
      <dsp:nvSpPr>
        <dsp:cNvPr id="0" name=""/>
        <dsp:cNvSpPr/>
      </dsp:nvSpPr>
      <dsp:spPr>
        <a:xfrm rot="3310531">
          <a:off x="1699983" y="3480491"/>
          <a:ext cx="1400633" cy="30805"/>
        </a:xfrm>
        <a:custGeom>
          <a:avLst/>
          <a:gdLst/>
          <a:ahLst/>
          <a:cxnLst/>
          <a:rect l="0" t="0" r="0" b="0"/>
          <a:pathLst>
            <a:path>
              <a:moveTo>
                <a:pt x="0" y="15402"/>
              </a:moveTo>
              <a:lnTo>
                <a:pt x="1400633" y="15402"/>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2365284" y="3460878"/>
        <a:ext cx="70031" cy="70031"/>
      </dsp:txXfrm>
    </dsp:sp>
    <dsp:sp modelId="{7EC8E0DC-9B33-4336-98EE-0F2751731DFA}">
      <dsp:nvSpPr>
        <dsp:cNvPr id="0" name=""/>
        <dsp:cNvSpPr/>
      </dsp:nvSpPr>
      <dsp:spPr>
        <a:xfrm>
          <a:off x="2800226" y="3570880"/>
          <a:ext cx="1999630" cy="999815"/>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mbria" panose="02040503050406030204" pitchFamily="18" charset="0"/>
              <a:ea typeface="Cambria" panose="02040503050406030204" pitchFamily="18" charset="0"/>
              <a:cs typeface="Calibri" panose="020F0502020204030204" pitchFamily="34" charset="0"/>
            </a:rPr>
            <a:t>SPECIFIC ENDURANCE</a:t>
          </a:r>
          <a:endParaRPr lang="en-IN" sz="2000" b="1" kern="1200" dirty="0">
            <a:latin typeface="Cambria" panose="02040503050406030204" pitchFamily="18" charset="0"/>
            <a:ea typeface="Cambria" panose="02040503050406030204" pitchFamily="18" charset="0"/>
          </a:endParaRPr>
        </a:p>
      </dsp:txBody>
      <dsp:txXfrm>
        <a:off x="2829510" y="3600164"/>
        <a:ext cx="1941062" cy="94124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F14E9-D8A0-41AF-9042-4F080C54F334}">
      <dsp:nvSpPr>
        <dsp:cNvPr id="0" name=""/>
        <dsp:cNvSpPr/>
      </dsp:nvSpPr>
      <dsp:spPr>
        <a:xfrm>
          <a:off x="5404" y="2234209"/>
          <a:ext cx="1900496" cy="950248"/>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0000"/>
              </a:solidFill>
              <a:latin typeface="Cambria" panose="02040503050406030204" pitchFamily="18" charset="0"/>
              <a:ea typeface="Cambria" panose="02040503050406030204" pitchFamily="18" charset="0"/>
            </a:rPr>
            <a:t>THE DURATION OF ACTIVITY</a:t>
          </a:r>
          <a:endParaRPr lang="en-IN" sz="2400" b="1" kern="1200" dirty="0">
            <a:solidFill>
              <a:srgbClr val="FF0000"/>
            </a:solidFill>
            <a:latin typeface="Cambria" panose="02040503050406030204" pitchFamily="18" charset="0"/>
            <a:ea typeface="Cambria" panose="02040503050406030204" pitchFamily="18" charset="0"/>
          </a:endParaRPr>
        </a:p>
      </dsp:txBody>
      <dsp:txXfrm>
        <a:off x="33236" y="2262041"/>
        <a:ext cx="1844832" cy="894584"/>
      </dsp:txXfrm>
    </dsp:sp>
    <dsp:sp modelId="{3106FDD6-FCDB-4066-B7CB-9192FC54A163}">
      <dsp:nvSpPr>
        <dsp:cNvPr id="0" name=""/>
        <dsp:cNvSpPr/>
      </dsp:nvSpPr>
      <dsp:spPr>
        <a:xfrm rot="17692822">
          <a:off x="1382561" y="1873961"/>
          <a:ext cx="1806877" cy="31565"/>
        </a:xfrm>
        <a:custGeom>
          <a:avLst/>
          <a:gdLst/>
          <a:ahLst/>
          <a:cxnLst/>
          <a:rect l="0" t="0" r="0" b="0"/>
          <a:pathLst>
            <a:path>
              <a:moveTo>
                <a:pt x="0" y="15782"/>
              </a:moveTo>
              <a:lnTo>
                <a:pt x="1806877" y="15782"/>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IN" sz="600" b="1" kern="1200" dirty="0">
            <a:latin typeface="Cambria" panose="02040503050406030204" pitchFamily="18" charset="0"/>
            <a:ea typeface="Cambria" panose="02040503050406030204" pitchFamily="18" charset="0"/>
          </a:endParaRPr>
        </a:p>
      </dsp:txBody>
      <dsp:txXfrm>
        <a:off x="2240828" y="1844572"/>
        <a:ext cx="90343" cy="90343"/>
      </dsp:txXfrm>
    </dsp:sp>
    <dsp:sp modelId="{CFD31E9D-DC6D-47DB-893F-2523C244120B}">
      <dsp:nvSpPr>
        <dsp:cNvPr id="0" name=""/>
        <dsp:cNvSpPr/>
      </dsp:nvSpPr>
      <dsp:spPr>
        <a:xfrm>
          <a:off x="2666099" y="595031"/>
          <a:ext cx="1900496" cy="950248"/>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mbria" panose="02040503050406030204" pitchFamily="18" charset="0"/>
              <a:ea typeface="Cambria" panose="02040503050406030204" pitchFamily="18" charset="0"/>
              <a:cs typeface="Calibri" panose="020F0502020204030204" pitchFamily="34" charset="0"/>
            </a:rPr>
            <a:t>SPEED ENDURANCE</a:t>
          </a:r>
          <a:endParaRPr lang="en-IN" sz="2000" b="1" kern="1200" dirty="0">
            <a:latin typeface="Cambria" panose="02040503050406030204" pitchFamily="18" charset="0"/>
            <a:ea typeface="Cambria" panose="02040503050406030204" pitchFamily="18" charset="0"/>
          </a:endParaRPr>
        </a:p>
      </dsp:txBody>
      <dsp:txXfrm>
        <a:off x="2693931" y="622863"/>
        <a:ext cx="1844832" cy="894584"/>
      </dsp:txXfrm>
    </dsp:sp>
    <dsp:sp modelId="{7F5E07E8-CAF1-45C0-AA3B-9F5099941DBE}">
      <dsp:nvSpPr>
        <dsp:cNvPr id="0" name=""/>
        <dsp:cNvSpPr/>
      </dsp:nvSpPr>
      <dsp:spPr>
        <a:xfrm rot="19457599">
          <a:off x="1817906" y="2420354"/>
          <a:ext cx="936187" cy="31565"/>
        </a:xfrm>
        <a:custGeom>
          <a:avLst/>
          <a:gdLst/>
          <a:ahLst/>
          <a:cxnLst/>
          <a:rect l="0" t="0" r="0" b="0"/>
          <a:pathLst>
            <a:path>
              <a:moveTo>
                <a:pt x="0" y="15782"/>
              </a:moveTo>
              <a:lnTo>
                <a:pt x="936187" y="15782"/>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b="1" kern="1200" dirty="0">
            <a:latin typeface="Cambria" panose="02040503050406030204" pitchFamily="18" charset="0"/>
            <a:ea typeface="Cambria" panose="02040503050406030204" pitchFamily="18" charset="0"/>
          </a:endParaRPr>
        </a:p>
      </dsp:txBody>
      <dsp:txXfrm>
        <a:off x="2262595" y="2412732"/>
        <a:ext cx="46809" cy="46809"/>
      </dsp:txXfrm>
    </dsp:sp>
    <dsp:sp modelId="{ACB6C678-8787-494E-B1C9-B6DF40D759F3}">
      <dsp:nvSpPr>
        <dsp:cNvPr id="0" name=""/>
        <dsp:cNvSpPr/>
      </dsp:nvSpPr>
      <dsp:spPr>
        <a:xfrm>
          <a:off x="2666099" y="1687816"/>
          <a:ext cx="1900496" cy="950248"/>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mbria" panose="02040503050406030204" pitchFamily="18" charset="0"/>
              <a:ea typeface="Cambria" panose="02040503050406030204" pitchFamily="18" charset="0"/>
              <a:cs typeface="Calibri" panose="020F0502020204030204" pitchFamily="34" charset="0"/>
            </a:rPr>
            <a:t>SHORT TERM ENDURANCE</a:t>
          </a:r>
          <a:endParaRPr lang="en-IN" sz="2000" b="1" kern="1200" dirty="0">
            <a:latin typeface="Cambria" panose="02040503050406030204" pitchFamily="18" charset="0"/>
            <a:ea typeface="Cambria" panose="02040503050406030204" pitchFamily="18" charset="0"/>
          </a:endParaRPr>
        </a:p>
      </dsp:txBody>
      <dsp:txXfrm>
        <a:off x="2693931" y="1715648"/>
        <a:ext cx="1844832" cy="894584"/>
      </dsp:txXfrm>
    </dsp:sp>
    <dsp:sp modelId="{238C5987-9BFE-4B08-B600-E470E925CE65}">
      <dsp:nvSpPr>
        <dsp:cNvPr id="0" name=""/>
        <dsp:cNvSpPr/>
      </dsp:nvSpPr>
      <dsp:spPr>
        <a:xfrm rot="2142401">
          <a:off x="1817906" y="2966746"/>
          <a:ext cx="936187" cy="31565"/>
        </a:xfrm>
        <a:custGeom>
          <a:avLst/>
          <a:gdLst/>
          <a:ahLst/>
          <a:cxnLst/>
          <a:rect l="0" t="0" r="0" b="0"/>
          <a:pathLst>
            <a:path>
              <a:moveTo>
                <a:pt x="0" y="15782"/>
              </a:moveTo>
              <a:lnTo>
                <a:pt x="936187" y="15782"/>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b="1" kern="1200" dirty="0">
            <a:latin typeface="Cambria" panose="02040503050406030204" pitchFamily="18" charset="0"/>
            <a:ea typeface="Cambria" panose="02040503050406030204" pitchFamily="18" charset="0"/>
          </a:endParaRPr>
        </a:p>
      </dsp:txBody>
      <dsp:txXfrm>
        <a:off x="2262595" y="2959125"/>
        <a:ext cx="46809" cy="46809"/>
      </dsp:txXfrm>
    </dsp:sp>
    <dsp:sp modelId="{A157EE8D-2468-4C85-9777-32658921E82C}">
      <dsp:nvSpPr>
        <dsp:cNvPr id="0" name=""/>
        <dsp:cNvSpPr/>
      </dsp:nvSpPr>
      <dsp:spPr>
        <a:xfrm>
          <a:off x="2666099" y="2780602"/>
          <a:ext cx="1900496" cy="950248"/>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mbria" panose="02040503050406030204" pitchFamily="18" charset="0"/>
              <a:ea typeface="Cambria" panose="02040503050406030204" pitchFamily="18" charset="0"/>
              <a:cs typeface="Calibri" panose="020F0502020204030204" pitchFamily="34" charset="0"/>
            </a:rPr>
            <a:t>MIDDLE TERM ENDURANCE</a:t>
          </a:r>
          <a:endParaRPr lang="en-IN" sz="2000" b="1" kern="1200" dirty="0">
            <a:latin typeface="Cambria" panose="02040503050406030204" pitchFamily="18" charset="0"/>
            <a:ea typeface="Cambria" panose="02040503050406030204" pitchFamily="18" charset="0"/>
          </a:endParaRPr>
        </a:p>
      </dsp:txBody>
      <dsp:txXfrm>
        <a:off x="2693931" y="2808434"/>
        <a:ext cx="1844832" cy="894584"/>
      </dsp:txXfrm>
    </dsp:sp>
    <dsp:sp modelId="{239DAE47-9C90-4BFF-B9EB-1FBD616C84C5}">
      <dsp:nvSpPr>
        <dsp:cNvPr id="0" name=""/>
        <dsp:cNvSpPr/>
      </dsp:nvSpPr>
      <dsp:spPr>
        <a:xfrm rot="3907178">
          <a:off x="1382561" y="3513139"/>
          <a:ext cx="1806877" cy="31565"/>
        </a:xfrm>
        <a:custGeom>
          <a:avLst/>
          <a:gdLst/>
          <a:ahLst/>
          <a:cxnLst/>
          <a:rect l="0" t="0" r="0" b="0"/>
          <a:pathLst>
            <a:path>
              <a:moveTo>
                <a:pt x="0" y="15782"/>
              </a:moveTo>
              <a:lnTo>
                <a:pt x="1806877" y="15782"/>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IN" sz="600" b="1" kern="1200" dirty="0">
            <a:latin typeface="Cambria" panose="02040503050406030204" pitchFamily="18" charset="0"/>
            <a:ea typeface="Cambria" panose="02040503050406030204" pitchFamily="18" charset="0"/>
          </a:endParaRPr>
        </a:p>
      </dsp:txBody>
      <dsp:txXfrm>
        <a:off x="2240828" y="3483750"/>
        <a:ext cx="90343" cy="90343"/>
      </dsp:txXfrm>
    </dsp:sp>
    <dsp:sp modelId="{F07C5F67-F94C-4F59-8447-E96F2F3F2AEF}">
      <dsp:nvSpPr>
        <dsp:cNvPr id="0" name=""/>
        <dsp:cNvSpPr/>
      </dsp:nvSpPr>
      <dsp:spPr>
        <a:xfrm>
          <a:off x="2666099" y="3873387"/>
          <a:ext cx="1900496" cy="950248"/>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mbria" panose="02040503050406030204" pitchFamily="18" charset="0"/>
              <a:ea typeface="Cambria" panose="02040503050406030204" pitchFamily="18" charset="0"/>
              <a:cs typeface="Calibri" panose="020F0502020204030204" pitchFamily="34" charset="0"/>
            </a:rPr>
            <a:t>LONG TERM ENDURANCE</a:t>
          </a:r>
          <a:endParaRPr lang="en-IN" sz="2000" b="1" kern="1200" dirty="0">
            <a:latin typeface="Cambria" panose="02040503050406030204" pitchFamily="18" charset="0"/>
            <a:ea typeface="Cambria" panose="02040503050406030204" pitchFamily="18" charset="0"/>
          </a:endParaRPr>
        </a:p>
      </dsp:txBody>
      <dsp:txXfrm>
        <a:off x="2693931" y="3901219"/>
        <a:ext cx="1844832" cy="8945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50409-86B0-4B57-9147-EB561056F51B}">
      <dsp:nvSpPr>
        <dsp:cNvPr id="0" name=""/>
        <dsp:cNvSpPr/>
      </dsp:nvSpPr>
      <dsp:spPr>
        <a:xfrm>
          <a:off x="3318592" y="3079494"/>
          <a:ext cx="767656" cy="1462759"/>
        </a:xfrm>
        <a:custGeom>
          <a:avLst/>
          <a:gdLst/>
          <a:ahLst/>
          <a:cxnLst/>
          <a:rect l="0" t="0" r="0" b="0"/>
          <a:pathLst>
            <a:path>
              <a:moveTo>
                <a:pt x="0" y="0"/>
              </a:moveTo>
              <a:lnTo>
                <a:pt x="383828" y="0"/>
              </a:lnTo>
              <a:lnTo>
                <a:pt x="383828" y="1462759"/>
              </a:lnTo>
              <a:lnTo>
                <a:pt x="767656" y="146275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3661121" y="3769575"/>
        <a:ext cx="82597" cy="82597"/>
      </dsp:txXfrm>
    </dsp:sp>
    <dsp:sp modelId="{F525AF4F-5D64-4F52-BF12-F9F26F97CDEC}">
      <dsp:nvSpPr>
        <dsp:cNvPr id="0" name=""/>
        <dsp:cNvSpPr/>
      </dsp:nvSpPr>
      <dsp:spPr>
        <a:xfrm>
          <a:off x="3318592" y="3033774"/>
          <a:ext cx="767656" cy="91440"/>
        </a:xfrm>
        <a:custGeom>
          <a:avLst/>
          <a:gdLst/>
          <a:ahLst/>
          <a:cxnLst/>
          <a:rect l="0" t="0" r="0" b="0"/>
          <a:pathLst>
            <a:path>
              <a:moveTo>
                <a:pt x="0" y="45720"/>
              </a:moveTo>
              <a:lnTo>
                <a:pt x="767656" y="4572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3683229" y="3060303"/>
        <a:ext cx="38382" cy="38382"/>
      </dsp:txXfrm>
    </dsp:sp>
    <dsp:sp modelId="{79571F79-D937-4E39-A51D-9E2D1CDB2E3F}">
      <dsp:nvSpPr>
        <dsp:cNvPr id="0" name=""/>
        <dsp:cNvSpPr/>
      </dsp:nvSpPr>
      <dsp:spPr>
        <a:xfrm>
          <a:off x="3318592" y="1616734"/>
          <a:ext cx="767656" cy="1462759"/>
        </a:xfrm>
        <a:custGeom>
          <a:avLst/>
          <a:gdLst/>
          <a:ahLst/>
          <a:cxnLst/>
          <a:rect l="0" t="0" r="0" b="0"/>
          <a:pathLst>
            <a:path>
              <a:moveTo>
                <a:pt x="0" y="1462759"/>
              </a:moveTo>
              <a:lnTo>
                <a:pt x="383828" y="1462759"/>
              </a:lnTo>
              <a:lnTo>
                <a:pt x="383828" y="0"/>
              </a:lnTo>
              <a:lnTo>
                <a:pt x="767656" y="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3661121" y="2306815"/>
        <a:ext cx="82597" cy="82597"/>
      </dsp:txXfrm>
    </dsp:sp>
    <dsp:sp modelId="{9F233DE0-EC92-4EAC-B801-AF8598B5A858}">
      <dsp:nvSpPr>
        <dsp:cNvPr id="0" name=""/>
        <dsp:cNvSpPr/>
      </dsp:nvSpPr>
      <dsp:spPr>
        <a:xfrm rot="16200000">
          <a:off x="-346006" y="2494390"/>
          <a:ext cx="6158989" cy="117020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0000"/>
              </a:solidFill>
              <a:latin typeface="Cambria" panose="02040503050406030204" pitchFamily="18" charset="0"/>
              <a:ea typeface="Cambria" panose="02040503050406030204" pitchFamily="18" charset="0"/>
              <a:cs typeface="Calibri" panose="020F0502020204030204" pitchFamily="34" charset="0"/>
            </a:rPr>
            <a:t>METHODS TO DEVELOP ENDURANCE</a:t>
          </a:r>
          <a:endParaRPr lang="en-IN" sz="2400" b="1" kern="1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dsp:txBody>
      <dsp:txXfrm>
        <a:off x="-346006" y="2494390"/>
        <a:ext cx="6158989" cy="1170207"/>
      </dsp:txXfrm>
    </dsp:sp>
    <dsp:sp modelId="{96449BE9-3C78-4F14-B327-48C8BAF40AF1}">
      <dsp:nvSpPr>
        <dsp:cNvPr id="0" name=""/>
        <dsp:cNvSpPr/>
      </dsp:nvSpPr>
      <dsp:spPr>
        <a:xfrm>
          <a:off x="4086248" y="1031630"/>
          <a:ext cx="3838281" cy="117020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mbria" panose="02040503050406030204" pitchFamily="18" charset="0"/>
              <a:ea typeface="Cambria" panose="02040503050406030204" pitchFamily="18" charset="0"/>
              <a:cs typeface="Calibri" panose="020F0502020204030204" pitchFamily="34" charset="0"/>
            </a:rPr>
            <a:t>CONTINUOUS TRAINING</a:t>
          </a:r>
          <a:endParaRPr lang="en-IN" sz="2400" b="1" kern="1200" dirty="0">
            <a:latin typeface="Cambria" panose="02040503050406030204" pitchFamily="18" charset="0"/>
            <a:ea typeface="Cambria" panose="02040503050406030204" pitchFamily="18" charset="0"/>
            <a:cs typeface="Calibri" panose="020F0502020204030204" pitchFamily="34" charset="0"/>
          </a:endParaRPr>
        </a:p>
      </dsp:txBody>
      <dsp:txXfrm>
        <a:off x="4086248" y="1031630"/>
        <a:ext cx="3838281" cy="1170207"/>
      </dsp:txXfrm>
    </dsp:sp>
    <dsp:sp modelId="{92EF0DC7-A206-44E5-A83C-4733E7407767}">
      <dsp:nvSpPr>
        <dsp:cNvPr id="0" name=""/>
        <dsp:cNvSpPr/>
      </dsp:nvSpPr>
      <dsp:spPr>
        <a:xfrm>
          <a:off x="4086248" y="2494390"/>
          <a:ext cx="3838281" cy="117020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mbria" panose="02040503050406030204" pitchFamily="18" charset="0"/>
              <a:ea typeface="Cambria" panose="02040503050406030204" pitchFamily="18" charset="0"/>
              <a:cs typeface="Calibri" panose="020F0502020204030204" pitchFamily="34" charset="0"/>
            </a:rPr>
            <a:t>INTERVAL TRAINING</a:t>
          </a:r>
          <a:endParaRPr lang="en-IN" sz="2400" b="1" kern="1200" dirty="0">
            <a:latin typeface="Cambria" panose="02040503050406030204" pitchFamily="18" charset="0"/>
            <a:ea typeface="Cambria" panose="02040503050406030204" pitchFamily="18" charset="0"/>
            <a:cs typeface="Calibri" panose="020F0502020204030204" pitchFamily="34" charset="0"/>
          </a:endParaRPr>
        </a:p>
      </dsp:txBody>
      <dsp:txXfrm>
        <a:off x="4086248" y="2494390"/>
        <a:ext cx="3838281" cy="1170207"/>
      </dsp:txXfrm>
    </dsp:sp>
    <dsp:sp modelId="{1C139ACC-1DD7-49B6-AC88-E5F4D506486D}">
      <dsp:nvSpPr>
        <dsp:cNvPr id="0" name=""/>
        <dsp:cNvSpPr/>
      </dsp:nvSpPr>
      <dsp:spPr>
        <a:xfrm>
          <a:off x="4086248" y="3957150"/>
          <a:ext cx="3838281" cy="117020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mbria" panose="02040503050406030204" pitchFamily="18" charset="0"/>
              <a:ea typeface="Cambria" panose="02040503050406030204" pitchFamily="18" charset="0"/>
              <a:cs typeface="Calibri" panose="020F0502020204030204" pitchFamily="34" charset="0"/>
            </a:rPr>
            <a:t>FARTLEK TRAINING</a:t>
          </a:r>
          <a:endParaRPr lang="en-IN" sz="2400" b="1" kern="1200" dirty="0">
            <a:latin typeface="Cambria" panose="02040503050406030204" pitchFamily="18" charset="0"/>
            <a:ea typeface="Cambria" panose="02040503050406030204" pitchFamily="18" charset="0"/>
            <a:cs typeface="Calibri" panose="020F0502020204030204" pitchFamily="34" charset="0"/>
          </a:endParaRPr>
        </a:p>
      </dsp:txBody>
      <dsp:txXfrm>
        <a:off x="4086248" y="3957150"/>
        <a:ext cx="3838281" cy="1170207"/>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8D32AA-88F5-4B5F-BB28-18B5ED3287BC}" type="datetimeFigureOut">
              <a:rPr lang="en-US" smtClean="0"/>
              <a:pPr/>
              <a:t>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407F0A-3D30-4F8B-BF26-D990BDFCE18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9137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99321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71475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4087887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52563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7952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66520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05416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020654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506623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49653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84262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4015535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97591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13948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28182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87694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60642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92340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700102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41290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42425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88044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800209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898884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59165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797455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392444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44732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9228662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565671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980135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333710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5313181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098479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4651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343368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15070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96357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8701452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271700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56667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70925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988730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960775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658107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N" dirty="0"/>
              <a:t>NN</a:t>
            </a:r>
          </a:p>
        </p:txBody>
      </p:sp>
    </p:spTree>
    <p:extLst>
      <p:ext uri="{BB962C8B-B14F-4D97-AF65-F5344CB8AC3E}">
        <p14:creationId xmlns:p14="http://schemas.microsoft.com/office/powerpoint/2010/main" val="625801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44195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66F88-E86B-4C78-A43C-357549CC76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D67A7506-47A3-496C-9000-D76E006540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36EA47C9-E01D-4023-A42A-5566DA2B917A}"/>
              </a:ext>
            </a:extLst>
          </p:cNvPr>
          <p:cNvSpPr>
            <a:spLocks noGrp="1"/>
          </p:cNvSpPr>
          <p:nvPr>
            <p:ph type="dt" sz="half" idx="10"/>
          </p:nvPr>
        </p:nvSpPr>
        <p:spPr/>
        <p:txBody>
          <a:bodyPr/>
          <a:lstStyle/>
          <a:p>
            <a:fld id="{9E6B0610-D510-48BB-B647-CF88D3A406AF}" type="datetimeFigureOut">
              <a:rPr lang="en-US" smtClean="0"/>
              <a:pPr/>
              <a:t>2/2/2022</a:t>
            </a:fld>
            <a:endParaRPr lang="en-US"/>
          </a:p>
        </p:txBody>
      </p:sp>
      <p:sp>
        <p:nvSpPr>
          <p:cNvPr id="5" name="Footer Placeholder 4">
            <a:extLst>
              <a:ext uri="{FF2B5EF4-FFF2-40B4-BE49-F238E27FC236}">
                <a16:creationId xmlns:a16="http://schemas.microsoft.com/office/drawing/2014/main" id="{776F9011-A92E-4A94-8692-DF003DD71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BD0117-F905-4E42-A74C-111240C7AA98}"/>
              </a:ext>
            </a:extLst>
          </p:cNvPr>
          <p:cNvSpPr>
            <a:spLocks noGrp="1"/>
          </p:cNvSpPr>
          <p:nvPr>
            <p:ph type="sldNum" sz="quarter" idx="12"/>
          </p:nvPr>
        </p:nvSpPr>
        <p:spPr/>
        <p:txBody>
          <a:bodyPr/>
          <a:lstStyle/>
          <a:p>
            <a:fld id="{A804F1ED-967E-4BB5-927E-E5B5A1EBBB8E}" type="slidenum">
              <a:rPr lang="en-US" smtClean="0"/>
              <a:pPr/>
              <a:t>‹#›</a:t>
            </a:fld>
            <a:endParaRPr lang="en-US"/>
          </a:p>
        </p:txBody>
      </p:sp>
    </p:spTree>
    <p:extLst>
      <p:ext uri="{BB962C8B-B14F-4D97-AF65-F5344CB8AC3E}">
        <p14:creationId xmlns:p14="http://schemas.microsoft.com/office/powerpoint/2010/main" val="2984778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1E55B-6EC8-42B9-A088-DE9007926084}"/>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06795D3-C76D-46BC-95FB-ED39C0DD80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326CC7D-E78D-4189-8F5C-3E25B754960F}"/>
              </a:ext>
            </a:extLst>
          </p:cNvPr>
          <p:cNvSpPr>
            <a:spLocks noGrp="1"/>
          </p:cNvSpPr>
          <p:nvPr>
            <p:ph type="dt" sz="half" idx="10"/>
          </p:nvPr>
        </p:nvSpPr>
        <p:spPr/>
        <p:txBody>
          <a:bodyPr/>
          <a:lstStyle/>
          <a:p>
            <a:fld id="{9E6B0610-D510-48BB-B647-CF88D3A406AF}" type="datetimeFigureOut">
              <a:rPr lang="en-US" smtClean="0"/>
              <a:pPr/>
              <a:t>2/2/2022</a:t>
            </a:fld>
            <a:endParaRPr lang="en-US"/>
          </a:p>
        </p:txBody>
      </p:sp>
      <p:sp>
        <p:nvSpPr>
          <p:cNvPr id="5" name="Footer Placeholder 4">
            <a:extLst>
              <a:ext uri="{FF2B5EF4-FFF2-40B4-BE49-F238E27FC236}">
                <a16:creationId xmlns:a16="http://schemas.microsoft.com/office/drawing/2014/main" id="{0D20D47B-2524-4763-AE20-24B1E614BE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F6E6B5-5170-443D-A41C-757F4E1E38DC}"/>
              </a:ext>
            </a:extLst>
          </p:cNvPr>
          <p:cNvSpPr>
            <a:spLocks noGrp="1"/>
          </p:cNvSpPr>
          <p:nvPr>
            <p:ph type="sldNum" sz="quarter" idx="12"/>
          </p:nvPr>
        </p:nvSpPr>
        <p:spPr/>
        <p:txBody>
          <a:bodyPr/>
          <a:lstStyle/>
          <a:p>
            <a:fld id="{A804F1ED-967E-4BB5-927E-E5B5A1EBBB8E}" type="slidenum">
              <a:rPr lang="en-US" smtClean="0"/>
              <a:pPr/>
              <a:t>‹#›</a:t>
            </a:fld>
            <a:endParaRPr lang="en-US"/>
          </a:p>
        </p:txBody>
      </p:sp>
    </p:spTree>
    <p:extLst>
      <p:ext uri="{BB962C8B-B14F-4D97-AF65-F5344CB8AC3E}">
        <p14:creationId xmlns:p14="http://schemas.microsoft.com/office/powerpoint/2010/main" val="626620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57211-4E48-4450-A849-6E39E656B1F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AE7A2FA-1189-4207-B8DC-A455B5C3D2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6B09B6C-1F7D-4779-96DD-D8152221F239}"/>
              </a:ext>
            </a:extLst>
          </p:cNvPr>
          <p:cNvSpPr>
            <a:spLocks noGrp="1"/>
          </p:cNvSpPr>
          <p:nvPr>
            <p:ph type="dt" sz="half" idx="10"/>
          </p:nvPr>
        </p:nvSpPr>
        <p:spPr/>
        <p:txBody>
          <a:bodyPr/>
          <a:lstStyle/>
          <a:p>
            <a:fld id="{9E6B0610-D510-48BB-B647-CF88D3A406AF}" type="datetimeFigureOut">
              <a:rPr lang="en-US" smtClean="0"/>
              <a:pPr/>
              <a:t>2/2/2022</a:t>
            </a:fld>
            <a:endParaRPr lang="en-US"/>
          </a:p>
        </p:txBody>
      </p:sp>
      <p:sp>
        <p:nvSpPr>
          <p:cNvPr id="5" name="Footer Placeholder 4">
            <a:extLst>
              <a:ext uri="{FF2B5EF4-FFF2-40B4-BE49-F238E27FC236}">
                <a16:creationId xmlns:a16="http://schemas.microsoft.com/office/drawing/2014/main" id="{D0CE1ABC-111B-4303-A1B1-AA4AA9E19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CD1167-A7FD-4CE1-91E6-0BEC4A522FE9}"/>
              </a:ext>
            </a:extLst>
          </p:cNvPr>
          <p:cNvSpPr>
            <a:spLocks noGrp="1"/>
          </p:cNvSpPr>
          <p:nvPr>
            <p:ph type="sldNum" sz="quarter" idx="12"/>
          </p:nvPr>
        </p:nvSpPr>
        <p:spPr/>
        <p:txBody>
          <a:bodyPr/>
          <a:lstStyle/>
          <a:p>
            <a:fld id="{A804F1ED-967E-4BB5-927E-E5B5A1EBBB8E}" type="slidenum">
              <a:rPr lang="en-US" smtClean="0"/>
              <a:pPr/>
              <a:t>‹#›</a:t>
            </a:fld>
            <a:endParaRPr lang="en-US"/>
          </a:p>
        </p:txBody>
      </p:sp>
    </p:spTree>
    <p:extLst>
      <p:ext uri="{BB962C8B-B14F-4D97-AF65-F5344CB8AC3E}">
        <p14:creationId xmlns:p14="http://schemas.microsoft.com/office/powerpoint/2010/main" val="490942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4339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82039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609585" lvl="0" indent="-304792" algn="l">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8049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584C2-4CCA-48FE-B4A4-913D3009B0D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B5F38411-F175-4731-9465-31F00DE665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77D9CAD-93FF-48B2-9521-8A222E9790C0}"/>
              </a:ext>
            </a:extLst>
          </p:cNvPr>
          <p:cNvSpPr>
            <a:spLocks noGrp="1"/>
          </p:cNvSpPr>
          <p:nvPr>
            <p:ph type="dt" sz="half" idx="10"/>
          </p:nvPr>
        </p:nvSpPr>
        <p:spPr/>
        <p:txBody>
          <a:bodyPr/>
          <a:lstStyle/>
          <a:p>
            <a:fld id="{9E6B0610-D510-48BB-B647-CF88D3A406AF}" type="datetimeFigureOut">
              <a:rPr lang="en-US" smtClean="0"/>
              <a:pPr/>
              <a:t>2/2/2022</a:t>
            </a:fld>
            <a:endParaRPr lang="en-US"/>
          </a:p>
        </p:txBody>
      </p:sp>
      <p:sp>
        <p:nvSpPr>
          <p:cNvPr id="5" name="Footer Placeholder 4">
            <a:extLst>
              <a:ext uri="{FF2B5EF4-FFF2-40B4-BE49-F238E27FC236}">
                <a16:creationId xmlns:a16="http://schemas.microsoft.com/office/drawing/2014/main" id="{E037A647-E0FD-4504-8348-C6CB267E83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086A93-EE23-4B41-934E-D71E0F2A7817}"/>
              </a:ext>
            </a:extLst>
          </p:cNvPr>
          <p:cNvSpPr>
            <a:spLocks noGrp="1"/>
          </p:cNvSpPr>
          <p:nvPr>
            <p:ph type="sldNum" sz="quarter" idx="12"/>
          </p:nvPr>
        </p:nvSpPr>
        <p:spPr/>
        <p:txBody>
          <a:bodyPr/>
          <a:lstStyle/>
          <a:p>
            <a:fld id="{A804F1ED-967E-4BB5-927E-E5B5A1EBBB8E}" type="slidenum">
              <a:rPr lang="en-US" smtClean="0"/>
              <a:pPr/>
              <a:t>‹#›</a:t>
            </a:fld>
            <a:endParaRPr lang="en-US"/>
          </a:p>
        </p:txBody>
      </p:sp>
    </p:spTree>
    <p:extLst>
      <p:ext uri="{BB962C8B-B14F-4D97-AF65-F5344CB8AC3E}">
        <p14:creationId xmlns:p14="http://schemas.microsoft.com/office/powerpoint/2010/main" val="271642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C8D3-4497-4D2F-B1C4-619E242AC8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5AB83DFF-8B9C-4F77-8A0A-34261038C1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EF7FC7-3AA8-47CD-B5C0-072475535C28}"/>
              </a:ext>
            </a:extLst>
          </p:cNvPr>
          <p:cNvSpPr>
            <a:spLocks noGrp="1"/>
          </p:cNvSpPr>
          <p:nvPr>
            <p:ph type="dt" sz="half" idx="10"/>
          </p:nvPr>
        </p:nvSpPr>
        <p:spPr/>
        <p:txBody>
          <a:bodyPr/>
          <a:lstStyle/>
          <a:p>
            <a:fld id="{9E6B0610-D510-48BB-B647-CF88D3A406AF}" type="datetimeFigureOut">
              <a:rPr lang="en-US" smtClean="0"/>
              <a:pPr/>
              <a:t>2/2/2022</a:t>
            </a:fld>
            <a:endParaRPr lang="en-US"/>
          </a:p>
        </p:txBody>
      </p:sp>
      <p:sp>
        <p:nvSpPr>
          <p:cNvPr id="5" name="Footer Placeholder 4">
            <a:extLst>
              <a:ext uri="{FF2B5EF4-FFF2-40B4-BE49-F238E27FC236}">
                <a16:creationId xmlns:a16="http://schemas.microsoft.com/office/drawing/2014/main" id="{4FA2D8DE-0014-41B4-ADA9-9EDDECBAE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58EA2-1B40-4591-81A7-02C5536B4E0A}"/>
              </a:ext>
            </a:extLst>
          </p:cNvPr>
          <p:cNvSpPr>
            <a:spLocks noGrp="1"/>
          </p:cNvSpPr>
          <p:nvPr>
            <p:ph type="sldNum" sz="quarter" idx="12"/>
          </p:nvPr>
        </p:nvSpPr>
        <p:spPr/>
        <p:txBody>
          <a:bodyPr/>
          <a:lstStyle/>
          <a:p>
            <a:fld id="{A804F1ED-967E-4BB5-927E-E5B5A1EBBB8E}" type="slidenum">
              <a:rPr lang="en-US" smtClean="0"/>
              <a:pPr/>
              <a:t>‹#›</a:t>
            </a:fld>
            <a:endParaRPr lang="en-US"/>
          </a:p>
        </p:txBody>
      </p:sp>
    </p:spTree>
    <p:extLst>
      <p:ext uri="{BB962C8B-B14F-4D97-AF65-F5344CB8AC3E}">
        <p14:creationId xmlns:p14="http://schemas.microsoft.com/office/powerpoint/2010/main" val="2526582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6333E-AE52-448C-82EF-6F10E3AA52B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F0A70E-AFC2-4A79-A668-4280E20987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B040955E-3331-4677-8891-E1F14A1498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3777B14-C8A4-4020-A73C-A79964452B95}"/>
              </a:ext>
            </a:extLst>
          </p:cNvPr>
          <p:cNvSpPr>
            <a:spLocks noGrp="1"/>
          </p:cNvSpPr>
          <p:nvPr>
            <p:ph type="dt" sz="half" idx="10"/>
          </p:nvPr>
        </p:nvSpPr>
        <p:spPr/>
        <p:txBody>
          <a:bodyPr/>
          <a:lstStyle/>
          <a:p>
            <a:fld id="{9E6B0610-D510-48BB-B647-CF88D3A406AF}" type="datetimeFigureOut">
              <a:rPr lang="en-US" smtClean="0"/>
              <a:pPr/>
              <a:t>2/2/2022</a:t>
            </a:fld>
            <a:endParaRPr lang="en-US"/>
          </a:p>
        </p:txBody>
      </p:sp>
      <p:sp>
        <p:nvSpPr>
          <p:cNvPr id="6" name="Footer Placeholder 5">
            <a:extLst>
              <a:ext uri="{FF2B5EF4-FFF2-40B4-BE49-F238E27FC236}">
                <a16:creationId xmlns:a16="http://schemas.microsoft.com/office/drawing/2014/main" id="{00E41195-E707-4CD3-84F5-E34FCCF634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BF72-883F-4086-87E5-94E865E24401}"/>
              </a:ext>
            </a:extLst>
          </p:cNvPr>
          <p:cNvSpPr>
            <a:spLocks noGrp="1"/>
          </p:cNvSpPr>
          <p:nvPr>
            <p:ph type="sldNum" sz="quarter" idx="12"/>
          </p:nvPr>
        </p:nvSpPr>
        <p:spPr/>
        <p:txBody>
          <a:bodyPr/>
          <a:lstStyle/>
          <a:p>
            <a:fld id="{A804F1ED-967E-4BB5-927E-E5B5A1EBBB8E}" type="slidenum">
              <a:rPr lang="en-US" smtClean="0"/>
              <a:pPr/>
              <a:t>‹#›</a:t>
            </a:fld>
            <a:endParaRPr lang="en-US"/>
          </a:p>
        </p:txBody>
      </p:sp>
    </p:spTree>
    <p:extLst>
      <p:ext uri="{BB962C8B-B14F-4D97-AF65-F5344CB8AC3E}">
        <p14:creationId xmlns:p14="http://schemas.microsoft.com/office/powerpoint/2010/main" val="968159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BAF13-E37D-4EC9-801E-5ABCAFBBDA64}"/>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C1AA6EA-3FCA-4A04-A123-37821AB795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A03FC3-4AFB-47B4-84B5-F4DBA33061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3092080-A2FF-473D-9369-B5C7F3D69C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1F9830-9C09-4D8D-92F0-4913FEF82E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E55CAB8-BE64-4025-99CC-B67A8B40CF84}"/>
              </a:ext>
            </a:extLst>
          </p:cNvPr>
          <p:cNvSpPr>
            <a:spLocks noGrp="1"/>
          </p:cNvSpPr>
          <p:nvPr>
            <p:ph type="dt" sz="half" idx="10"/>
          </p:nvPr>
        </p:nvSpPr>
        <p:spPr/>
        <p:txBody>
          <a:bodyPr/>
          <a:lstStyle/>
          <a:p>
            <a:fld id="{9E6B0610-D510-48BB-B647-CF88D3A406AF}" type="datetimeFigureOut">
              <a:rPr lang="en-US" smtClean="0"/>
              <a:pPr/>
              <a:t>2/2/2022</a:t>
            </a:fld>
            <a:endParaRPr lang="en-US"/>
          </a:p>
        </p:txBody>
      </p:sp>
      <p:sp>
        <p:nvSpPr>
          <p:cNvPr id="8" name="Footer Placeholder 7">
            <a:extLst>
              <a:ext uri="{FF2B5EF4-FFF2-40B4-BE49-F238E27FC236}">
                <a16:creationId xmlns:a16="http://schemas.microsoft.com/office/drawing/2014/main" id="{44000E1E-9E0C-4885-92CB-808415B113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5389FF-C993-4AD5-8C4F-A5CD33B01554}"/>
              </a:ext>
            </a:extLst>
          </p:cNvPr>
          <p:cNvSpPr>
            <a:spLocks noGrp="1"/>
          </p:cNvSpPr>
          <p:nvPr>
            <p:ph type="sldNum" sz="quarter" idx="12"/>
          </p:nvPr>
        </p:nvSpPr>
        <p:spPr/>
        <p:txBody>
          <a:bodyPr/>
          <a:lstStyle/>
          <a:p>
            <a:fld id="{A804F1ED-967E-4BB5-927E-E5B5A1EBBB8E}" type="slidenum">
              <a:rPr lang="en-US" smtClean="0"/>
              <a:pPr/>
              <a:t>‹#›</a:t>
            </a:fld>
            <a:endParaRPr lang="en-US"/>
          </a:p>
        </p:txBody>
      </p:sp>
    </p:spTree>
    <p:extLst>
      <p:ext uri="{BB962C8B-B14F-4D97-AF65-F5344CB8AC3E}">
        <p14:creationId xmlns:p14="http://schemas.microsoft.com/office/powerpoint/2010/main" val="952714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05D8A-E40E-456B-AC5A-448403D93204}"/>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2F41A747-A3DE-4A84-BB6A-C130B078D5A6}"/>
              </a:ext>
            </a:extLst>
          </p:cNvPr>
          <p:cNvSpPr>
            <a:spLocks noGrp="1"/>
          </p:cNvSpPr>
          <p:nvPr>
            <p:ph type="dt" sz="half" idx="10"/>
          </p:nvPr>
        </p:nvSpPr>
        <p:spPr/>
        <p:txBody>
          <a:bodyPr/>
          <a:lstStyle/>
          <a:p>
            <a:fld id="{9E6B0610-D510-48BB-B647-CF88D3A406AF}" type="datetimeFigureOut">
              <a:rPr lang="en-US" smtClean="0"/>
              <a:pPr/>
              <a:t>2/2/2022</a:t>
            </a:fld>
            <a:endParaRPr lang="en-US"/>
          </a:p>
        </p:txBody>
      </p:sp>
      <p:sp>
        <p:nvSpPr>
          <p:cNvPr id="4" name="Footer Placeholder 3">
            <a:extLst>
              <a:ext uri="{FF2B5EF4-FFF2-40B4-BE49-F238E27FC236}">
                <a16:creationId xmlns:a16="http://schemas.microsoft.com/office/drawing/2014/main" id="{AC0133C8-70E5-46ED-A7D5-B0BB0A3CA8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4690B3-F4A6-4185-801E-6B584B41CF1C}"/>
              </a:ext>
            </a:extLst>
          </p:cNvPr>
          <p:cNvSpPr>
            <a:spLocks noGrp="1"/>
          </p:cNvSpPr>
          <p:nvPr>
            <p:ph type="sldNum" sz="quarter" idx="12"/>
          </p:nvPr>
        </p:nvSpPr>
        <p:spPr/>
        <p:txBody>
          <a:bodyPr/>
          <a:lstStyle/>
          <a:p>
            <a:fld id="{A804F1ED-967E-4BB5-927E-E5B5A1EBBB8E}" type="slidenum">
              <a:rPr lang="en-US" smtClean="0"/>
              <a:pPr/>
              <a:t>‹#›</a:t>
            </a:fld>
            <a:endParaRPr lang="en-US"/>
          </a:p>
        </p:txBody>
      </p:sp>
    </p:spTree>
    <p:extLst>
      <p:ext uri="{BB962C8B-B14F-4D97-AF65-F5344CB8AC3E}">
        <p14:creationId xmlns:p14="http://schemas.microsoft.com/office/powerpoint/2010/main" val="3620365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A00EBD-8C07-4BBC-A6BA-9B4321BBE4EF}"/>
              </a:ext>
            </a:extLst>
          </p:cNvPr>
          <p:cNvSpPr>
            <a:spLocks noGrp="1"/>
          </p:cNvSpPr>
          <p:nvPr>
            <p:ph type="dt" sz="half" idx="10"/>
          </p:nvPr>
        </p:nvSpPr>
        <p:spPr/>
        <p:txBody>
          <a:bodyPr/>
          <a:lstStyle/>
          <a:p>
            <a:fld id="{9E6B0610-D510-48BB-B647-CF88D3A406AF}" type="datetimeFigureOut">
              <a:rPr lang="en-US" smtClean="0"/>
              <a:pPr/>
              <a:t>2/2/2022</a:t>
            </a:fld>
            <a:endParaRPr lang="en-US"/>
          </a:p>
        </p:txBody>
      </p:sp>
      <p:sp>
        <p:nvSpPr>
          <p:cNvPr id="3" name="Footer Placeholder 2">
            <a:extLst>
              <a:ext uri="{FF2B5EF4-FFF2-40B4-BE49-F238E27FC236}">
                <a16:creationId xmlns:a16="http://schemas.microsoft.com/office/drawing/2014/main" id="{8A0A706D-7B7E-4F78-81FD-38F37F908A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0EE1C3-11E9-41C7-9F1E-1B9B6F2ABA2F}"/>
              </a:ext>
            </a:extLst>
          </p:cNvPr>
          <p:cNvSpPr>
            <a:spLocks noGrp="1"/>
          </p:cNvSpPr>
          <p:nvPr>
            <p:ph type="sldNum" sz="quarter" idx="12"/>
          </p:nvPr>
        </p:nvSpPr>
        <p:spPr/>
        <p:txBody>
          <a:bodyPr/>
          <a:lstStyle/>
          <a:p>
            <a:fld id="{A804F1ED-967E-4BB5-927E-E5B5A1EBBB8E}" type="slidenum">
              <a:rPr lang="en-US" smtClean="0"/>
              <a:pPr/>
              <a:t>‹#›</a:t>
            </a:fld>
            <a:endParaRPr lang="en-US"/>
          </a:p>
        </p:txBody>
      </p:sp>
    </p:spTree>
    <p:extLst>
      <p:ext uri="{BB962C8B-B14F-4D97-AF65-F5344CB8AC3E}">
        <p14:creationId xmlns:p14="http://schemas.microsoft.com/office/powerpoint/2010/main" val="3372501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146E2-1A89-4BC2-ACF0-87584D6589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73CB6E5E-EA01-4085-96DC-6A42A1D064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AAD532C7-02C1-4642-A1D0-60D00993BE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14E678-A172-46E2-817A-2ABE7C20A991}"/>
              </a:ext>
            </a:extLst>
          </p:cNvPr>
          <p:cNvSpPr>
            <a:spLocks noGrp="1"/>
          </p:cNvSpPr>
          <p:nvPr>
            <p:ph type="dt" sz="half" idx="10"/>
          </p:nvPr>
        </p:nvSpPr>
        <p:spPr/>
        <p:txBody>
          <a:bodyPr/>
          <a:lstStyle/>
          <a:p>
            <a:fld id="{9E6B0610-D510-48BB-B647-CF88D3A406AF}" type="datetimeFigureOut">
              <a:rPr lang="en-US" smtClean="0"/>
              <a:pPr/>
              <a:t>2/2/2022</a:t>
            </a:fld>
            <a:endParaRPr lang="en-US"/>
          </a:p>
        </p:txBody>
      </p:sp>
      <p:sp>
        <p:nvSpPr>
          <p:cNvPr id="6" name="Footer Placeholder 5">
            <a:extLst>
              <a:ext uri="{FF2B5EF4-FFF2-40B4-BE49-F238E27FC236}">
                <a16:creationId xmlns:a16="http://schemas.microsoft.com/office/drawing/2014/main" id="{2E4D4280-41CA-4EF1-9314-6C2C1CF73D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2C6DE0-59DA-4218-BEB7-668454F2C06D}"/>
              </a:ext>
            </a:extLst>
          </p:cNvPr>
          <p:cNvSpPr>
            <a:spLocks noGrp="1"/>
          </p:cNvSpPr>
          <p:nvPr>
            <p:ph type="sldNum" sz="quarter" idx="12"/>
          </p:nvPr>
        </p:nvSpPr>
        <p:spPr/>
        <p:txBody>
          <a:bodyPr/>
          <a:lstStyle/>
          <a:p>
            <a:fld id="{A804F1ED-967E-4BB5-927E-E5B5A1EBBB8E}" type="slidenum">
              <a:rPr lang="en-US" smtClean="0"/>
              <a:pPr/>
              <a:t>‹#›</a:t>
            </a:fld>
            <a:endParaRPr lang="en-US"/>
          </a:p>
        </p:txBody>
      </p:sp>
    </p:spTree>
    <p:extLst>
      <p:ext uri="{BB962C8B-B14F-4D97-AF65-F5344CB8AC3E}">
        <p14:creationId xmlns:p14="http://schemas.microsoft.com/office/powerpoint/2010/main" val="3129402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55D86-ACD8-4758-8308-492CCDAB7B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14D881E5-424D-4440-975A-CD84521DD8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EFB4CE2-6542-4D29-900A-E458F5704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9FE02D-3D1F-4D15-98FD-E0FE3F8B6606}"/>
              </a:ext>
            </a:extLst>
          </p:cNvPr>
          <p:cNvSpPr>
            <a:spLocks noGrp="1"/>
          </p:cNvSpPr>
          <p:nvPr>
            <p:ph type="dt" sz="half" idx="10"/>
          </p:nvPr>
        </p:nvSpPr>
        <p:spPr/>
        <p:txBody>
          <a:bodyPr/>
          <a:lstStyle/>
          <a:p>
            <a:fld id="{9E6B0610-D510-48BB-B647-CF88D3A406AF}" type="datetimeFigureOut">
              <a:rPr lang="en-US" smtClean="0"/>
              <a:pPr/>
              <a:t>2/2/2022</a:t>
            </a:fld>
            <a:endParaRPr lang="en-US"/>
          </a:p>
        </p:txBody>
      </p:sp>
      <p:sp>
        <p:nvSpPr>
          <p:cNvPr id="6" name="Footer Placeholder 5">
            <a:extLst>
              <a:ext uri="{FF2B5EF4-FFF2-40B4-BE49-F238E27FC236}">
                <a16:creationId xmlns:a16="http://schemas.microsoft.com/office/drawing/2014/main" id="{C24BE16E-15AC-4D4E-915A-E2EEE14E5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035B74-EDFD-4212-B49E-773A138D768D}"/>
              </a:ext>
            </a:extLst>
          </p:cNvPr>
          <p:cNvSpPr>
            <a:spLocks noGrp="1"/>
          </p:cNvSpPr>
          <p:nvPr>
            <p:ph type="sldNum" sz="quarter" idx="12"/>
          </p:nvPr>
        </p:nvSpPr>
        <p:spPr/>
        <p:txBody>
          <a:bodyPr/>
          <a:lstStyle/>
          <a:p>
            <a:fld id="{A804F1ED-967E-4BB5-927E-E5B5A1EBBB8E}" type="slidenum">
              <a:rPr lang="en-US" smtClean="0"/>
              <a:pPr/>
              <a:t>‹#›</a:t>
            </a:fld>
            <a:endParaRPr lang="en-US"/>
          </a:p>
        </p:txBody>
      </p:sp>
    </p:spTree>
    <p:extLst>
      <p:ext uri="{BB962C8B-B14F-4D97-AF65-F5344CB8AC3E}">
        <p14:creationId xmlns:p14="http://schemas.microsoft.com/office/powerpoint/2010/main" val="173914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F472C9-7D97-43D7-8A88-800E139A56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A48669A-5333-442F-8F4A-EF8C78D3C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BDAFB62-81FD-4CF3-AF79-5EED8B69AB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6B0610-D510-48BB-B647-CF88D3A406AF}" type="datetimeFigureOut">
              <a:rPr lang="en-US" smtClean="0"/>
              <a:pPr/>
              <a:t>2/2/2022</a:t>
            </a:fld>
            <a:endParaRPr lang="en-US"/>
          </a:p>
        </p:txBody>
      </p:sp>
      <p:sp>
        <p:nvSpPr>
          <p:cNvPr id="5" name="Footer Placeholder 4">
            <a:extLst>
              <a:ext uri="{FF2B5EF4-FFF2-40B4-BE49-F238E27FC236}">
                <a16:creationId xmlns:a16="http://schemas.microsoft.com/office/drawing/2014/main" id="{9247CF32-C881-4BCC-A909-B1546CDC78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01756A-F650-4CEF-B2CB-7772301F6D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04F1ED-967E-4BB5-927E-E5B5A1EBBB8E}" type="slidenum">
              <a:rPr lang="en-US" smtClean="0"/>
              <a:pPr/>
              <a:t>‹#›</a:t>
            </a:fld>
            <a:endParaRPr lang="en-US"/>
          </a:p>
        </p:txBody>
      </p:sp>
    </p:spTree>
    <p:extLst>
      <p:ext uri="{BB962C8B-B14F-4D97-AF65-F5344CB8AC3E}">
        <p14:creationId xmlns:p14="http://schemas.microsoft.com/office/powerpoint/2010/main" val="15538722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diagramLayout" Target="../diagrams/layout3.xml"/><Relationship Id="rId7" Type="http://schemas.openxmlformats.org/officeDocument/2006/relationships/image" Target="../media/image19.gif"/><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3.gif"/><Relationship Id="rId7" Type="http://schemas.openxmlformats.org/officeDocument/2006/relationships/diagramQuickStyle" Target="../diagrams/quickStyle6.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2.png"/><Relationship Id="rId4" Type="http://schemas.openxmlformats.org/officeDocument/2006/relationships/image" Target="../media/image34.gif"/><Relationship Id="rId9" Type="http://schemas.microsoft.com/office/2007/relationships/diagramDrawing" Target="../diagrams/drawing6.xml"/></Relationships>
</file>

<file path=ppt/slides/_rels/slide28.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openxmlformats.org/officeDocument/2006/relationships/image" Target="../media/image2.png"/><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s>
</file>

<file path=ppt/slides/_rels/slide2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gi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gi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gi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11.png"/><Relationship Id="rId5" Type="http://schemas.openxmlformats.org/officeDocument/2006/relationships/diagramQuickStyle" Target="../diagrams/quickStyle1.xml"/><Relationship Id="rId10" Type="http://schemas.openxmlformats.org/officeDocument/2006/relationships/image" Target="../media/image10.png"/><Relationship Id="rId4" Type="http://schemas.openxmlformats.org/officeDocument/2006/relationships/diagramLayout" Target="../diagrams/layout1.xml"/><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png"/><Relationship Id="rId7" Type="http://schemas.openxmlformats.org/officeDocument/2006/relationships/diagramColors" Target="../diagrams/colors10.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png"/><Relationship Id="rId7" Type="http://schemas.openxmlformats.org/officeDocument/2006/relationships/diagramColors" Target="../diagrams/colors11.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image" Target="../media/image2.png"/><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2.png"/><Relationship Id="rId2" Type="http://schemas.openxmlformats.org/officeDocument/2006/relationships/diagramData" Target="../diagrams/data14.xml"/><Relationship Id="rId1" Type="http://schemas.openxmlformats.org/officeDocument/2006/relationships/slideLayout" Target="../slideLayouts/slideLayout1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gi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2.png"/><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8" Type="http://schemas.openxmlformats.org/officeDocument/2006/relationships/image" Target="../media/image66.gif"/><Relationship Id="rId3" Type="http://schemas.openxmlformats.org/officeDocument/2006/relationships/diagramData" Target="../diagrams/data16.xml"/><Relationship Id="rId7" Type="http://schemas.microsoft.com/office/2007/relationships/diagramDrawing" Target="../diagrams/drawing16.xml"/><Relationship Id="rId12"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diagramColors" Target="../diagrams/colors16.xml"/><Relationship Id="rId11" Type="http://schemas.openxmlformats.org/officeDocument/2006/relationships/image" Target="../media/image69.png"/><Relationship Id="rId5" Type="http://schemas.openxmlformats.org/officeDocument/2006/relationships/diagramQuickStyle" Target="../diagrams/quickStyle16.xml"/><Relationship Id="rId10" Type="http://schemas.openxmlformats.org/officeDocument/2006/relationships/image" Target="../media/image68.gif"/><Relationship Id="rId4" Type="http://schemas.openxmlformats.org/officeDocument/2006/relationships/diagramLayout" Target="../diagrams/layout16.xml"/><Relationship Id="rId9" Type="http://schemas.openxmlformats.org/officeDocument/2006/relationships/image" Target="../media/image67.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2.png"/><Relationship Id="rId2" Type="http://schemas.openxmlformats.org/officeDocument/2006/relationships/diagramData" Target="../diagrams/data17.xml"/><Relationship Id="rId1" Type="http://schemas.openxmlformats.org/officeDocument/2006/relationships/slideLayout" Target="../slideLayouts/slideLayout1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gif"/><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4.gi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image" Target="../media/image75.gif"/><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2.png"/><Relationship Id="rId7" Type="http://schemas.openxmlformats.org/officeDocument/2006/relationships/diagramColors" Target="../diagrams/colors19.xml"/><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5473332"/>
            <a:ext cx="12192000" cy="1365879"/>
          </a:xfrm>
          <a:prstGeom prst="rect">
            <a:avLst/>
          </a:prstGeom>
          <a:noFill/>
          <a:ln>
            <a:noFill/>
          </a:ln>
        </p:spPr>
      </p:pic>
      <p:sp>
        <p:nvSpPr>
          <p:cNvPr id="57" name="Google Shape;57;p13"/>
          <p:cNvSpPr txBox="1"/>
          <p:nvPr/>
        </p:nvSpPr>
        <p:spPr>
          <a:xfrm>
            <a:off x="75355" y="3962399"/>
            <a:ext cx="10668000" cy="1365879"/>
          </a:xfrm>
          <a:prstGeom prst="rect">
            <a:avLst/>
          </a:prstGeom>
          <a:noFill/>
          <a:ln>
            <a:noFill/>
          </a:ln>
        </p:spPr>
        <p:txBody>
          <a:bodyPr spcFirstLastPara="1" wrap="square" lIns="91425" tIns="91425" rIns="91425" bIns="91425" anchor="t" anchorCtr="0">
            <a:noAutofit/>
          </a:bodyPr>
          <a:lstStyle/>
          <a:p>
            <a:r>
              <a:rPr lang="en"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SUBJECT : PHYSICAL EDUCATION</a:t>
            </a:r>
            <a:endParaRPr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a:p>
            <a:r>
              <a:rPr lang="en"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CHAPTER NUMBER: 10</a:t>
            </a:r>
            <a:endParaRPr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a:p>
            <a:r>
              <a:rPr lang="en-US"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CHAPTER NAME : </a:t>
            </a:r>
            <a:r>
              <a:rPr lang="en-US" sz="2800" b="1" dirty="0">
                <a:ln w="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TRAINING IN SPORTS</a:t>
            </a:r>
            <a:endParaRPr lang="en-US"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p:txBody>
      </p:sp>
      <p:sp>
        <p:nvSpPr>
          <p:cNvPr id="2" name="TextBox 1">
            <a:extLst>
              <a:ext uri="{FF2B5EF4-FFF2-40B4-BE49-F238E27FC236}">
                <a16:creationId xmlns:a16="http://schemas.microsoft.com/office/drawing/2014/main" id="{14CBF502-D26B-4930-9AB4-952850C32E64}"/>
              </a:ext>
            </a:extLst>
          </p:cNvPr>
          <p:cNvSpPr txBox="1"/>
          <p:nvPr/>
        </p:nvSpPr>
        <p:spPr>
          <a:xfrm>
            <a:off x="0" y="1449051"/>
            <a:ext cx="12192000" cy="1446550"/>
          </a:xfrm>
          <a:prstGeom prst="rect">
            <a:avLst/>
          </a:prstGeom>
          <a:noFill/>
        </p:spPr>
        <p:txBody>
          <a:bodyPr wrap="square" rtlCol="0">
            <a:spAutoFit/>
          </a:bodyPr>
          <a:lstStyle/>
          <a:p>
            <a:pPr algn="ctr"/>
            <a:r>
              <a:rPr lang="en-US" sz="8800" b="1" dirty="0">
                <a:ln w="0"/>
                <a:solidFill>
                  <a:srgbClr val="FF0000"/>
                </a:solidFill>
                <a:effectLst>
                  <a:reflection blurRad="6350" stA="53000" endA="300" endPos="35500" dir="5400000" sy="-90000" algn="bl" rotWithShape="0"/>
                </a:effectLst>
                <a:latin typeface="Constantia" panose="02030602050306030303" pitchFamily="18" charset="0"/>
              </a:rPr>
              <a:t>TRAINING IN SPORTS</a:t>
            </a:r>
            <a:endParaRPr lang="en-IN" sz="8800" b="1" dirty="0">
              <a:ln w="0"/>
              <a:solidFill>
                <a:srgbClr val="FF0000"/>
              </a:solidFill>
              <a:effectLst>
                <a:reflection blurRad="6350" stA="53000" endA="300" endPos="35500" dir="5400000" sy="-90000" algn="bl" rotWithShape="0"/>
              </a:effectLst>
              <a:latin typeface="Constantia" panose="02030602050306030303" pitchFamily="18" charset="0"/>
            </a:endParaRPr>
          </a:p>
        </p:txBody>
      </p:sp>
      <p:pic>
        <p:nvPicPr>
          <p:cNvPr id="8" name="Google Shape;55;p13">
            <a:extLst>
              <a:ext uri="{FF2B5EF4-FFF2-40B4-BE49-F238E27FC236}">
                <a16:creationId xmlns:a16="http://schemas.microsoft.com/office/drawing/2014/main" id="{E732CD31-63AD-406C-8D4A-C280D38A590A}"/>
              </a:ext>
            </a:extLst>
          </p:cNvPr>
          <p:cNvPicPr preferRelativeResize="0"/>
          <p:nvPr/>
        </p:nvPicPr>
        <p:blipFill rotWithShape="1">
          <a:blip r:embed="rId4">
            <a:alphaModFix/>
          </a:blip>
          <a:srcRect/>
          <a:stretch/>
        </p:blipFill>
        <p:spPr>
          <a:xfrm>
            <a:off x="102753" y="71818"/>
            <a:ext cx="1578401" cy="783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tanding high jump 184 cm – Find and Share Funny Animated Gifs | High jump,  Long jump, Vertical jump training">
            <a:extLst>
              <a:ext uri="{FF2B5EF4-FFF2-40B4-BE49-F238E27FC236}">
                <a16:creationId xmlns:a16="http://schemas.microsoft.com/office/drawing/2014/main" id="{1770309F-6F02-4CE8-8661-959DB87B64C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15476"/>
            <a:ext cx="5558406" cy="61139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B32A6AB-5B7E-4676-90B0-F6BB7E939414}"/>
              </a:ext>
            </a:extLst>
          </p:cNvPr>
          <p:cNvSpPr txBox="1"/>
          <p:nvPr/>
        </p:nvSpPr>
        <p:spPr>
          <a:xfrm>
            <a:off x="3174758" y="0"/>
            <a:ext cx="5844331" cy="523220"/>
          </a:xfrm>
          <a:prstGeom prst="rect">
            <a:avLst/>
          </a:prstGeom>
          <a:noFill/>
        </p:spPr>
        <p:txBody>
          <a:bodyPr wrap="square">
            <a:spAutoFit/>
          </a:bodyPr>
          <a:lstStyle/>
          <a:p>
            <a:pPr algn="ctr"/>
            <a:r>
              <a:rPr lang="en-US" sz="2800" b="1" dirty="0">
                <a:solidFill>
                  <a:srgbClr val="00B050"/>
                </a:solidFill>
                <a:latin typeface="Cambria" panose="02040503050406030204" pitchFamily="18" charset="0"/>
                <a:ea typeface="Cambria" panose="02040503050406030204" pitchFamily="18" charset="0"/>
                <a:cs typeface="Calibri" panose="020F0502020204030204" pitchFamily="34" charset="0"/>
              </a:rPr>
              <a:t>EXPLOSIVE STRENGTH</a:t>
            </a:r>
            <a:endParaRPr lang="en-IN" sz="2800" dirty="0">
              <a:solidFill>
                <a:srgbClr val="00B05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79C9D2AA-3214-4CB0-8A3B-0545A8725547}"/>
              </a:ext>
            </a:extLst>
          </p:cNvPr>
          <p:cNvSpPr txBox="1"/>
          <p:nvPr/>
        </p:nvSpPr>
        <p:spPr>
          <a:xfrm>
            <a:off x="5791199" y="1905506"/>
            <a:ext cx="6400801" cy="3046988"/>
          </a:xfrm>
          <a:prstGeom prst="rect">
            <a:avLst/>
          </a:prstGeom>
          <a:noFill/>
        </p:spPr>
        <p:txBody>
          <a:bodyPr wrap="square">
            <a:spAutoFit/>
          </a:bodyPr>
          <a:lstStyle/>
          <a:p>
            <a:pPr marL="457189" indent="-457189">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It can be defined as the abilities to overcome resistance with high speed, it is a combination of strength and speed abilities.</a:t>
            </a:r>
          </a:p>
          <a:p>
            <a:pPr marL="457189" indent="-457189">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Generally used in sprint start, weight lifting, shot put, javelin throw, discuss throw, long jump, high jump, triple jump, pole vault.</a:t>
            </a:r>
            <a:endParaRPr lang="en-IN" sz="24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920243F-EF62-4391-9DCD-76D579CEFB6B}"/>
              </a:ext>
            </a:extLst>
          </p:cNvPr>
          <p:cNvSpPr txBox="1"/>
          <p:nvPr/>
        </p:nvSpPr>
        <p:spPr>
          <a:xfrm>
            <a:off x="0" y="0"/>
            <a:ext cx="615553" cy="6858000"/>
          </a:xfrm>
          <a:prstGeom prst="rect">
            <a:avLst/>
          </a:prstGeom>
          <a:noFill/>
        </p:spPr>
        <p:txBody>
          <a:bodyPr vert="vert270" wrap="square">
            <a:spAutoFit/>
          </a:bodyPr>
          <a:lstStyle/>
          <a:p>
            <a:pPr algn="ctr"/>
            <a:r>
              <a:rPr lang="en-US" sz="2800" b="1" dirty="0">
                <a:solidFill>
                  <a:srgbClr val="FF0000"/>
                </a:solidFill>
                <a:latin typeface="Calibri" panose="020F0502020204030204" pitchFamily="34" charset="0"/>
                <a:cs typeface="Calibri" panose="020F0502020204030204" pitchFamily="34" charset="0"/>
              </a:rPr>
              <a:t>DYNAMIC STRENGTH </a:t>
            </a:r>
            <a:endParaRPr lang="en-IN" sz="2800" dirty="0">
              <a:latin typeface="Calibri" panose="020F0502020204030204" pitchFamily="34" charset="0"/>
              <a:cs typeface="Calibri" panose="020F0502020204030204" pitchFamily="34" charset="0"/>
            </a:endParaRPr>
          </a:p>
        </p:txBody>
      </p:sp>
      <p:pic>
        <p:nvPicPr>
          <p:cNvPr id="12" name="Google Shape;63;p14">
            <a:extLst>
              <a:ext uri="{FF2B5EF4-FFF2-40B4-BE49-F238E27FC236}">
                <a16:creationId xmlns:a16="http://schemas.microsoft.com/office/drawing/2014/main" id="{A1FC05E3-C836-4940-A91D-05EBE731579F}"/>
              </a:ext>
            </a:extLst>
          </p:cNvPr>
          <p:cNvPicPr preferRelativeResize="0"/>
          <p:nvPr/>
        </p:nvPicPr>
        <p:blipFill rotWithShape="1">
          <a:blip r:embed="rId3">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266258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0D8A20AF-F721-4A5C-BE5F-7E87DB0CE495}"/>
              </a:ext>
            </a:extLst>
          </p:cNvPr>
          <p:cNvGraphicFramePr>
            <a:graphicFrameLocks noGrp="1"/>
          </p:cNvGraphicFramePr>
          <p:nvPr>
            <p:extLst>
              <p:ext uri="{D42A27DB-BD31-4B8C-83A1-F6EECF244321}">
                <p14:modId xmlns:p14="http://schemas.microsoft.com/office/powerpoint/2010/main" val="425855175"/>
              </p:ext>
            </p:extLst>
          </p:nvPr>
        </p:nvGraphicFramePr>
        <p:xfrm>
          <a:off x="0" y="584774"/>
          <a:ext cx="12191999" cy="6273225"/>
        </p:xfrm>
        <a:graphic>
          <a:graphicData uri="http://schemas.openxmlformats.org/drawingml/2006/table">
            <a:tbl>
              <a:tblPr firstRow="1" bandRow="1">
                <a:tableStyleId>{5940675A-B579-460E-94D1-54222C63F5DA}</a:tableStyleId>
              </a:tblPr>
              <a:tblGrid>
                <a:gridCol w="4119654">
                  <a:extLst>
                    <a:ext uri="{9D8B030D-6E8A-4147-A177-3AD203B41FA5}">
                      <a16:colId xmlns:a16="http://schemas.microsoft.com/office/drawing/2014/main" val="387987964"/>
                    </a:ext>
                  </a:extLst>
                </a:gridCol>
                <a:gridCol w="4086002">
                  <a:extLst>
                    <a:ext uri="{9D8B030D-6E8A-4147-A177-3AD203B41FA5}">
                      <a16:colId xmlns:a16="http://schemas.microsoft.com/office/drawing/2014/main" val="3315457733"/>
                    </a:ext>
                  </a:extLst>
                </a:gridCol>
                <a:gridCol w="3986343">
                  <a:extLst>
                    <a:ext uri="{9D8B030D-6E8A-4147-A177-3AD203B41FA5}">
                      <a16:colId xmlns:a16="http://schemas.microsoft.com/office/drawing/2014/main" val="3787982460"/>
                    </a:ext>
                  </a:extLst>
                </a:gridCol>
              </a:tblGrid>
              <a:tr h="861031">
                <a:tc>
                  <a:txBody>
                    <a:bodyPr/>
                    <a:lstStyle/>
                    <a:p>
                      <a:pPr algn="ctr"/>
                      <a:r>
                        <a:rPr lang="en-IN" sz="2400" b="0" u="none" dirty="0">
                          <a:solidFill>
                            <a:srgbClr val="00B05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COMPONENTS OF PHYSICAL FITNESS</a:t>
                      </a:r>
                    </a:p>
                  </a:txBody>
                  <a:tcPr marL="121920" marR="121920" marT="60960" marB="60960"/>
                </a:tc>
                <a:tc>
                  <a:txBody>
                    <a:bodyPr/>
                    <a:lstStyle/>
                    <a:p>
                      <a:pPr algn="ctr"/>
                      <a:r>
                        <a:rPr lang="en-IN" sz="2400" b="0" u="none" dirty="0">
                          <a:solidFill>
                            <a:srgbClr val="00B05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TYPES</a:t>
                      </a:r>
                    </a:p>
                  </a:txBody>
                  <a:tcPr marL="121920" marR="121920" marT="60960" marB="60960"/>
                </a:tc>
                <a:tc>
                  <a:txBody>
                    <a:bodyPr/>
                    <a:lstStyle/>
                    <a:p>
                      <a:pPr algn="ctr"/>
                      <a:r>
                        <a:rPr lang="en-IN" sz="2400" b="0" u="none" dirty="0">
                          <a:solidFill>
                            <a:srgbClr val="00B05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METHODS</a:t>
                      </a:r>
                    </a:p>
                  </a:txBody>
                  <a:tcPr marL="121920" marR="121920" marT="60960" marB="60960"/>
                </a:tc>
                <a:extLst>
                  <a:ext uri="{0D108BD9-81ED-4DB2-BD59-A6C34878D82A}">
                    <a16:rowId xmlns:a16="http://schemas.microsoft.com/office/drawing/2014/main" val="917465010"/>
                  </a:ext>
                </a:extLst>
              </a:tr>
              <a:tr h="1968070">
                <a:tc>
                  <a:txBody>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STRENGTH</a:t>
                      </a:r>
                    </a:p>
                  </a:txBody>
                  <a:tcPr marL="121920" marR="121920" marT="60960" marB="60960" vert="vert270" anchor="ctr"/>
                </a:tc>
                <a:tc>
                  <a:txBody>
                    <a:bodyPr/>
                    <a:lstStyle/>
                    <a:p>
                      <a:pPr marL="285750" indent="-285750">
                        <a:buFont typeface="Wingdings" panose="05000000000000000000" pitchFamily="2" charset="2"/>
                        <a:buChar char="Ø"/>
                      </a:pPr>
                      <a:r>
                        <a:rPr lang="en-IN" sz="2400" b="0" dirty="0">
                          <a:latin typeface="Cambria" panose="02040503050406030204" pitchFamily="18" charset="0"/>
                          <a:ea typeface="Cambria" panose="02040503050406030204" pitchFamily="18" charset="0"/>
                          <a:cs typeface="Calibri" panose="020F0502020204030204" pitchFamily="34" charset="0"/>
                        </a:rPr>
                        <a:t>Static Strength</a:t>
                      </a:r>
                    </a:p>
                    <a:p>
                      <a:pPr marL="285750" indent="-285750">
                        <a:buFont typeface="Wingdings" panose="05000000000000000000" pitchFamily="2" charset="2"/>
                        <a:buChar char="Ø"/>
                      </a:pPr>
                      <a:r>
                        <a:rPr lang="en-IN" sz="2400" b="0" dirty="0">
                          <a:latin typeface="Cambria" panose="02040503050406030204" pitchFamily="18" charset="0"/>
                          <a:ea typeface="Cambria" panose="02040503050406030204" pitchFamily="18" charset="0"/>
                          <a:cs typeface="Calibri" panose="020F0502020204030204" pitchFamily="34" charset="0"/>
                        </a:rPr>
                        <a:t>Dynamic Strength</a:t>
                      </a:r>
                    </a:p>
                    <a:p>
                      <a:pPr marL="285750" indent="-285750">
                        <a:buFont typeface="Wingdings" panose="05000000000000000000" pitchFamily="2" charset="2"/>
                        <a:buChar char="ü"/>
                      </a:pPr>
                      <a:r>
                        <a:rPr lang="en-IN" sz="2400" b="0" dirty="0">
                          <a:latin typeface="Cambria" panose="02040503050406030204" pitchFamily="18" charset="0"/>
                          <a:ea typeface="Cambria" panose="02040503050406030204" pitchFamily="18" charset="0"/>
                          <a:cs typeface="Calibri" panose="020F0502020204030204" pitchFamily="34" charset="0"/>
                        </a:rPr>
                        <a:t>Maximum Strength</a:t>
                      </a:r>
                    </a:p>
                    <a:p>
                      <a:pPr marL="285750" indent="-285750">
                        <a:buFont typeface="Wingdings" panose="05000000000000000000" pitchFamily="2" charset="2"/>
                        <a:buChar char="ü"/>
                      </a:pPr>
                      <a:r>
                        <a:rPr lang="en-IN" sz="2400" b="0" dirty="0">
                          <a:latin typeface="Cambria" panose="02040503050406030204" pitchFamily="18" charset="0"/>
                          <a:ea typeface="Cambria" panose="02040503050406030204" pitchFamily="18" charset="0"/>
                          <a:cs typeface="Calibri" panose="020F0502020204030204" pitchFamily="34" charset="0"/>
                        </a:rPr>
                        <a:t>Explosive Strength</a:t>
                      </a:r>
                    </a:p>
                    <a:p>
                      <a:pPr marL="285750" indent="-285750">
                        <a:buFont typeface="Wingdings" panose="05000000000000000000" pitchFamily="2" charset="2"/>
                        <a:buChar char="ü"/>
                      </a:pPr>
                      <a:r>
                        <a:rPr lang="en-IN" sz="2400" b="0" dirty="0">
                          <a:latin typeface="Cambria" panose="02040503050406030204" pitchFamily="18" charset="0"/>
                          <a:ea typeface="Cambria" panose="02040503050406030204" pitchFamily="18" charset="0"/>
                          <a:cs typeface="Calibri" panose="020F0502020204030204" pitchFamily="34" charset="0"/>
                        </a:rPr>
                        <a:t>Strength Endurance</a:t>
                      </a:r>
                    </a:p>
                  </a:txBody>
                  <a:tcPr marL="121920" marR="121920" marT="60960" marB="60960"/>
                </a:tc>
                <a:tc>
                  <a:txBody>
                    <a:bodyPr/>
                    <a:lstStyle/>
                    <a:p>
                      <a:pPr marL="285750" indent="-285750">
                        <a:buFont typeface="Wingdings" panose="05000000000000000000" pitchFamily="2" charset="2"/>
                        <a:buChar char="ü"/>
                      </a:pPr>
                      <a:r>
                        <a:rPr lang="en-IN" sz="2400" b="0" dirty="0">
                          <a:latin typeface="Cambria" panose="02040503050406030204" pitchFamily="18" charset="0"/>
                          <a:ea typeface="Cambria" panose="02040503050406030204" pitchFamily="18" charset="0"/>
                          <a:cs typeface="Calibri" panose="020F0502020204030204" pitchFamily="34" charset="0"/>
                        </a:rPr>
                        <a:t>Isometric Exercises</a:t>
                      </a:r>
                    </a:p>
                    <a:p>
                      <a:pPr marL="285750" indent="-285750">
                        <a:buFont typeface="Wingdings" panose="05000000000000000000" pitchFamily="2" charset="2"/>
                        <a:buChar char="ü"/>
                      </a:pPr>
                      <a:r>
                        <a:rPr lang="en-IN" sz="2400" b="0" dirty="0">
                          <a:latin typeface="Cambria" panose="02040503050406030204" pitchFamily="18" charset="0"/>
                          <a:ea typeface="Cambria" panose="02040503050406030204" pitchFamily="18" charset="0"/>
                          <a:cs typeface="Calibri" panose="020F0502020204030204" pitchFamily="34" charset="0"/>
                        </a:rPr>
                        <a:t>Isotonic Exercises</a:t>
                      </a:r>
                    </a:p>
                    <a:p>
                      <a:pPr marL="285750" indent="-285750">
                        <a:buFont typeface="Wingdings" panose="05000000000000000000" pitchFamily="2" charset="2"/>
                        <a:buChar char="ü"/>
                      </a:pPr>
                      <a:r>
                        <a:rPr lang="en-IN" sz="2400" b="0" dirty="0">
                          <a:latin typeface="Cambria" panose="02040503050406030204" pitchFamily="18" charset="0"/>
                          <a:ea typeface="Cambria" panose="02040503050406030204" pitchFamily="18" charset="0"/>
                          <a:cs typeface="Calibri" panose="020F0502020204030204" pitchFamily="34" charset="0"/>
                        </a:rPr>
                        <a:t>Isokinetic Exercises</a:t>
                      </a:r>
                    </a:p>
                  </a:txBody>
                  <a:tcPr marL="121920" marR="121920" marT="60960" marB="60960"/>
                </a:tc>
                <a:extLst>
                  <a:ext uri="{0D108BD9-81ED-4DB2-BD59-A6C34878D82A}">
                    <a16:rowId xmlns:a16="http://schemas.microsoft.com/office/drawing/2014/main" val="689976"/>
                  </a:ext>
                </a:extLst>
              </a:tr>
              <a:tr h="3444124">
                <a:tc>
                  <a:txBody>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ENDURANCE</a:t>
                      </a:r>
                    </a:p>
                  </a:txBody>
                  <a:tcPr marL="121920" marR="121920" marT="60960" marB="60960" vert="vert270" anchor="ctr"/>
                </a:tc>
                <a:tc>
                  <a:txBody>
                    <a:bodyPr/>
                    <a:lstStyle/>
                    <a:p>
                      <a:pPr marL="285750" indent="-285750">
                        <a:buFont typeface="Wingdings" panose="05000000000000000000" pitchFamily="2" charset="2"/>
                        <a:buChar char="Ø"/>
                      </a:pPr>
                      <a:r>
                        <a:rPr lang="en-IN" sz="2400" b="0" dirty="0">
                          <a:latin typeface="Cambria" panose="02040503050406030204" pitchFamily="18" charset="0"/>
                          <a:ea typeface="Cambria" panose="02040503050406030204" pitchFamily="18" charset="0"/>
                          <a:cs typeface="Calibri" panose="020F0502020204030204" pitchFamily="34" charset="0"/>
                        </a:rPr>
                        <a:t>The Nature of Activity</a:t>
                      </a:r>
                    </a:p>
                    <a:p>
                      <a:pPr marL="285750" indent="-285750">
                        <a:buFont typeface="Wingdings" panose="05000000000000000000" pitchFamily="2" charset="2"/>
                        <a:buChar char="ü"/>
                      </a:pPr>
                      <a:r>
                        <a:rPr lang="en-IN" sz="2400" b="0" dirty="0">
                          <a:latin typeface="Cambria" panose="02040503050406030204" pitchFamily="18" charset="0"/>
                          <a:ea typeface="Cambria" panose="02040503050406030204" pitchFamily="18" charset="0"/>
                          <a:cs typeface="Calibri" panose="020F0502020204030204" pitchFamily="34" charset="0"/>
                        </a:rPr>
                        <a:t>Basic Endurance</a:t>
                      </a:r>
                    </a:p>
                    <a:p>
                      <a:pPr marL="285750" indent="-285750">
                        <a:buFont typeface="Wingdings" panose="05000000000000000000" pitchFamily="2" charset="2"/>
                        <a:buChar char="ü"/>
                      </a:pPr>
                      <a:r>
                        <a:rPr lang="en-IN" sz="2400" b="0" dirty="0">
                          <a:latin typeface="Cambria" panose="02040503050406030204" pitchFamily="18" charset="0"/>
                          <a:ea typeface="Cambria" panose="02040503050406030204" pitchFamily="18" charset="0"/>
                          <a:cs typeface="Calibri" panose="020F0502020204030204" pitchFamily="34" charset="0"/>
                        </a:rPr>
                        <a:t>General Endurance</a:t>
                      </a:r>
                    </a:p>
                    <a:p>
                      <a:pPr marL="285750" indent="-285750">
                        <a:buFont typeface="Wingdings" panose="05000000000000000000" pitchFamily="2" charset="2"/>
                        <a:buChar char="ü"/>
                      </a:pPr>
                      <a:r>
                        <a:rPr lang="en-IN" sz="2400" b="0" dirty="0">
                          <a:latin typeface="Cambria" panose="02040503050406030204" pitchFamily="18" charset="0"/>
                          <a:ea typeface="Cambria" panose="02040503050406030204" pitchFamily="18" charset="0"/>
                          <a:cs typeface="Calibri" panose="020F0502020204030204" pitchFamily="34" charset="0"/>
                        </a:rPr>
                        <a:t>Specific Endurance</a:t>
                      </a:r>
                    </a:p>
                    <a:p>
                      <a:pPr marL="285750" indent="-285750">
                        <a:buFont typeface="Wingdings" panose="05000000000000000000" pitchFamily="2" charset="2"/>
                        <a:buChar char="Ø"/>
                      </a:pPr>
                      <a:r>
                        <a:rPr lang="en-IN" sz="2400" b="0" dirty="0">
                          <a:latin typeface="Cambria" panose="02040503050406030204" pitchFamily="18" charset="0"/>
                          <a:ea typeface="Cambria" panose="02040503050406030204" pitchFamily="18" charset="0"/>
                          <a:cs typeface="Calibri" panose="020F0502020204030204" pitchFamily="34" charset="0"/>
                        </a:rPr>
                        <a:t>The Duration of Activity</a:t>
                      </a:r>
                    </a:p>
                    <a:p>
                      <a:pPr marL="285750" indent="-285750">
                        <a:buFont typeface="Wingdings" panose="05000000000000000000" pitchFamily="2" charset="2"/>
                        <a:buChar char="ü"/>
                      </a:pPr>
                      <a:r>
                        <a:rPr lang="en-IN" sz="2400" b="0" dirty="0">
                          <a:latin typeface="Cambria" panose="02040503050406030204" pitchFamily="18" charset="0"/>
                          <a:ea typeface="Cambria" panose="02040503050406030204" pitchFamily="18" charset="0"/>
                          <a:cs typeface="Calibri" panose="020F0502020204030204" pitchFamily="34" charset="0"/>
                        </a:rPr>
                        <a:t>Speed Endurance</a:t>
                      </a:r>
                    </a:p>
                    <a:p>
                      <a:pPr marL="285750" indent="-285750">
                        <a:buFont typeface="Wingdings" panose="05000000000000000000" pitchFamily="2" charset="2"/>
                        <a:buChar char="ü"/>
                      </a:pPr>
                      <a:r>
                        <a:rPr lang="en-IN" sz="2400" b="0" dirty="0">
                          <a:latin typeface="Cambria" panose="02040503050406030204" pitchFamily="18" charset="0"/>
                          <a:ea typeface="Cambria" panose="02040503050406030204" pitchFamily="18" charset="0"/>
                          <a:cs typeface="Calibri" panose="020F0502020204030204" pitchFamily="34" charset="0"/>
                        </a:rPr>
                        <a:t>Short Term Endurance</a:t>
                      </a:r>
                    </a:p>
                    <a:p>
                      <a:pPr marL="285750" indent="-285750">
                        <a:buFont typeface="Wingdings" panose="05000000000000000000" pitchFamily="2" charset="2"/>
                        <a:buChar char="ü"/>
                      </a:pPr>
                      <a:r>
                        <a:rPr lang="en-IN" sz="2400" b="0" dirty="0">
                          <a:latin typeface="Cambria" panose="02040503050406030204" pitchFamily="18" charset="0"/>
                          <a:ea typeface="Cambria" panose="02040503050406030204" pitchFamily="18" charset="0"/>
                          <a:cs typeface="Calibri" panose="020F0502020204030204" pitchFamily="34" charset="0"/>
                        </a:rPr>
                        <a:t>Middle Term Endurance</a:t>
                      </a:r>
                    </a:p>
                    <a:p>
                      <a:pPr marL="285750" indent="-285750">
                        <a:buFont typeface="Wingdings" panose="05000000000000000000" pitchFamily="2" charset="2"/>
                        <a:buChar char="ü"/>
                      </a:pPr>
                      <a:r>
                        <a:rPr lang="en-IN" sz="2400" b="0" dirty="0">
                          <a:latin typeface="Cambria" panose="02040503050406030204" pitchFamily="18" charset="0"/>
                          <a:ea typeface="Cambria" panose="02040503050406030204" pitchFamily="18" charset="0"/>
                          <a:cs typeface="Calibri" panose="020F0502020204030204" pitchFamily="34" charset="0"/>
                        </a:rPr>
                        <a:t>Long Term Endurance</a:t>
                      </a:r>
                    </a:p>
                  </a:txBody>
                  <a:tcPr marL="121920" marR="121920" marT="60960" marB="60960"/>
                </a:tc>
                <a:tc>
                  <a:txBody>
                    <a:bodyPr/>
                    <a:lstStyle/>
                    <a:p>
                      <a:pPr marL="285750" indent="-285750">
                        <a:buFont typeface="Wingdings" panose="05000000000000000000" pitchFamily="2" charset="2"/>
                        <a:buChar char="ü"/>
                      </a:pPr>
                      <a:r>
                        <a:rPr lang="en-IN" sz="2400" b="0" dirty="0">
                          <a:latin typeface="Cambria" panose="02040503050406030204" pitchFamily="18" charset="0"/>
                          <a:ea typeface="Cambria" panose="02040503050406030204" pitchFamily="18" charset="0"/>
                          <a:cs typeface="Calibri" panose="020F0502020204030204" pitchFamily="34" charset="0"/>
                        </a:rPr>
                        <a:t>Continuous Training</a:t>
                      </a:r>
                    </a:p>
                    <a:p>
                      <a:pPr marL="285750" indent="-285750">
                        <a:buFont typeface="Wingdings" panose="05000000000000000000" pitchFamily="2" charset="2"/>
                        <a:buChar char="ü"/>
                      </a:pPr>
                      <a:r>
                        <a:rPr lang="en-IN" sz="2400" b="0" dirty="0">
                          <a:latin typeface="Cambria" panose="02040503050406030204" pitchFamily="18" charset="0"/>
                          <a:ea typeface="Cambria" panose="02040503050406030204" pitchFamily="18" charset="0"/>
                          <a:cs typeface="Calibri" panose="020F0502020204030204" pitchFamily="34" charset="0"/>
                        </a:rPr>
                        <a:t>Interval Training</a:t>
                      </a:r>
                    </a:p>
                    <a:p>
                      <a:pPr marL="285750" indent="-285750">
                        <a:buFont typeface="Wingdings" panose="05000000000000000000" pitchFamily="2" charset="2"/>
                        <a:buChar char="ü"/>
                      </a:pPr>
                      <a:r>
                        <a:rPr lang="en-IN" sz="2400" b="0" dirty="0">
                          <a:latin typeface="Cambria" panose="02040503050406030204" pitchFamily="18" charset="0"/>
                          <a:ea typeface="Cambria" panose="02040503050406030204" pitchFamily="18" charset="0"/>
                          <a:cs typeface="Calibri" panose="020F0502020204030204" pitchFamily="34" charset="0"/>
                        </a:rPr>
                        <a:t>Fartlek Training</a:t>
                      </a:r>
                    </a:p>
                  </a:txBody>
                  <a:tcPr marL="121920" marR="121920" marT="60960" marB="60960"/>
                </a:tc>
                <a:extLst>
                  <a:ext uri="{0D108BD9-81ED-4DB2-BD59-A6C34878D82A}">
                    <a16:rowId xmlns:a16="http://schemas.microsoft.com/office/drawing/2014/main" val="1767934851"/>
                  </a:ext>
                </a:extLst>
              </a:tr>
            </a:tbl>
          </a:graphicData>
        </a:graphic>
      </p:graphicFrame>
      <p:sp>
        <p:nvSpPr>
          <p:cNvPr id="4" name="Title 4">
            <a:extLst>
              <a:ext uri="{FF2B5EF4-FFF2-40B4-BE49-F238E27FC236}">
                <a16:creationId xmlns:a16="http://schemas.microsoft.com/office/drawing/2014/main" id="{FEC22F2A-676E-47A9-AE41-9279BF6F605D}"/>
              </a:ext>
            </a:extLst>
          </p:cNvPr>
          <p:cNvSpPr txBox="1">
            <a:spLocks/>
          </p:cNvSpPr>
          <p:nvPr/>
        </p:nvSpPr>
        <p:spPr>
          <a:xfrm>
            <a:off x="2" y="2497976"/>
            <a:ext cx="12191998" cy="186204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1500" b="1" dirty="0">
                <a:solidFill>
                  <a:srgbClr val="FF0000"/>
                </a:solidFill>
                <a:latin typeface="Broadway" panose="04040905080002020502" pitchFamily="82" charset="0"/>
                <a:cs typeface="Calibri" panose="020F0502020204030204" pitchFamily="34" charset="0"/>
              </a:rPr>
              <a:t>MIND MAP</a:t>
            </a:r>
            <a:endParaRPr lang="en-IN" sz="11500" b="1" dirty="0">
              <a:solidFill>
                <a:srgbClr val="FF0000"/>
              </a:solidFill>
              <a:latin typeface="Broadway" panose="04040905080002020502" pitchFamily="82" charset="0"/>
              <a:cs typeface="Calibri" panose="020F0502020204030204" pitchFamily="34" charset="0"/>
            </a:endParaRPr>
          </a:p>
        </p:txBody>
      </p:sp>
    </p:spTree>
    <p:extLst>
      <p:ext uri="{BB962C8B-B14F-4D97-AF65-F5344CB8AC3E}">
        <p14:creationId xmlns:p14="http://schemas.microsoft.com/office/powerpoint/2010/main" val="272774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xit" presetSubtype="0" fill="hold" grpId="0" nodeType="clickEffect">
                                  <p:stCondLst>
                                    <p:cond delay="0"/>
                                  </p:stCondLst>
                                  <p:iterate type="lt">
                                    <p:tmPct val="10000"/>
                                  </p:iterate>
                                  <p:childTnLst>
                                    <p:anim from="(ppt_w)" to="(-ppt_w*2)" calcmode="lin" valueType="num">
                                      <p:cBhvr rctx="PPT">
                                        <p:cTn id="6" dur="125" autoRev="1">
                                          <p:stCondLst>
                                            <p:cond delay="0"/>
                                          </p:stCondLst>
                                        </p:cTn>
                                        <p:tgtEl>
                                          <p:spTgt spid="4"/>
                                        </p:tgtEl>
                                        <p:attrNameLst>
                                          <p:attrName>ppt_w</p:attrName>
                                        </p:attrNameLst>
                                      </p:cBhvr>
                                    </p:anim>
                                    <p:anim by="(ppt_w*0.50)" calcmode="lin" valueType="num">
                                      <p:cBhvr>
                                        <p:cTn id="7" dur="125" decel="50000" autoRev="1">
                                          <p:stCondLst>
                                            <p:cond delay="0"/>
                                          </p:stCondLst>
                                        </p:cTn>
                                        <p:tgtEl>
                                          <p:spTgt spid="4"/>
                                        </p:tgtEl>
                                        <p:attrNameLst>
                                          <p:attrName>ppt_x</p:attrName>
                                        </p:attrNameLst>
                                      </p:cBhvr>
                                    </p:anim>
                                    <p:anim from="(ppt_y)" to="(1+ppt_h/2)" calcmode="lin" valueType="num">
                                      <p:cBhvr>
                                        <p:cTn id="8" dur="250">
                                          <p:stCondLst>
                                            <p:cond delay="0"/>
                                          </p:stCondLst>
                                        </p:cTn>
                                        <p:tgtEl>
                                          <p:spTgt spid="4"/>
                                        </p:tgtEl>
                                        <p:attrNameLst>
                                          <p:attrName>ppt_y</p:attrName>
                                        </p:attrNameLst>
                                      </p:cBhvr>
                                    </p:anim>
                                    <p:animRot by="21600000">
                                      <p:cBhvr>
                                        <p:cTn id="9" dur="250">
                                          <p:stCondLst>
                                            <p:cond delay="0"/>
                                          </p:stCondLst>
                                        </p:cTn>
                                        <p:tgtEl>
                                          <p:spTgt spid="4"/>
                                        </p:tgtEl>
                                        <p:attrNameLst>
                                          <p:attrName>r</p:attrName>
                                        </p:attrNameLst>
                                      </p:cBhvr>
                                    </p:animRot>
                                    <p:set>
                                      <p:cBhvr>
                                        <p:cTn id="10" dur="1" fill="hold">
                                          <p:stCondLst>
                                            <p:cond delay="249"/>
                                          </p:stCondLst>
                                        </p:cTn>
                                        <p:tgtEl>
                                          <p:spTgt spid="4"/>
                                        </p:tgtEl>
                                        <p:attrNameLst>
                                          <p:attrName>style.visibility</p:attrName>
                                        </p:attrNameLst>
                                      </p:cBhvr>
                                      <p:to>
                                        <p:strVal val="hidden"/>
                                      </p:to>
                                    </p:se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18C3839-11C7-4DB1-92DC-0962BEE0BC71}"/>
              </a:ext>
            </a:extLst>
          </p:cNvPr>
          <p:cNvGraphicFramePr>
            <a:graphicFrameLocks noGrp="1"/>
          </p:cNvGraphicFramePr>
          <p:nvPr>
            <p:extLst>
              <p:ext uri="{D42A27DB-BD31-4B8C-83A1-F6EECF244321}">
                <p14:modId xmlns:p14="http://schemas.microsoft.com/office/powerpoint/2010/main" val="3888785100"/>
              </p:ext>
            </p:extLst>
          </p:nvPr>
        </p:nvGraphicFramePr>
        <p:xfrm>
          <a:off x="0" y="1"/>
          <a:ext cx="12192000" cy="6857999"/>
        </p:xfrm>
        <a:graphic>
          <a:graphicData uri="http://schemas.openxmlformats.org/drawingml/2006/table">
            <a:tbl>
              <a:tblPr firstRow="1" bandRow="1">
                <a:tableStyleId>{5940675A-B579-460E-94D1-54222C63F5DA}</a:tableStyleId>
              </a:tblPr>
              <a:tblGrid>
                <a:gridCol w="4128623">
                  <a:extLst>
                    <a:ext uri="{9D8B030D-6E8A-4147-A177-3AD203B41FA5}">
                      <a16:colId xmlns:a16="http://schemas.microsoft.com/office/drawing/2014/main" val="387987964"/>
                    </a:ext>
                  </a:extLst>
                </a:gridCol>
                <a:gridCol w="4081463">
                  <a:extLst>
                    <a:ext uri="{9D8B030D-6E8A-4147-A177-3AD203B41FA5}">
                      <a16:colId xmlns:a16="http://schemas.microsoft.com/office/drawing/2014/main" val="3315457733"/>
                    </a:ext>
                  </a:extLst>
                </a:gridCol>
                <a:gridCol w="3981914">
                  <a:extLst>
                    <a:ext uri="{9D8B030D-6E8A-4147-A177-3AD203B41FA5}">
                      <a16:colId xmlns:a16="http://schemas.microsoft.com/office/drawing/2014/main" val="3787982460"/>
                    </a:ext>
                  </a:extLst>
                </a:gridCol>
              </a:tblGrid>
              <a:tr h="880705">
                <a:tc>
                  <a:txBody>
                    <a:bodyPr/>
                    <a:lstStyle/>
                    <a:p>
                      <a:pPr algn="ctr"/>
                      <a:r>
                        <a:rPr lang="en-IN" sz="2400" b="1" u="none" dirty="0">
                          <a:solidFill>
                            <a:srgbClr val="00B05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COMPONENTS OF PHYSICAL FITNESS</a:t>
                      </a:r>
                    </a:p>
                  </a:txBody>
                  <a:tcPr marL="121920" marR="121920" marT="60960" marB="60960"/>
                </a:tc>
                <a:tc>
                  <a:txBody>
                    <a:bodyPr/>
                    <a:lstStyle/>
                    <a:p>
                      <a:pPr algn="ctr"/>
                      <a:r>
                        <a:rPr lang="en-IN" sz="2400" b="1" u="none" dirty="0">
                          <a:solidFill>
                            <a:srgbClr val="00B05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TYPES</a:t>
                      </a:r>
                    </a:p>
                  </a:txBody>
                  <a:tcPr marL="121920" marR="121920" marT="60960" marB="60960"/>
                </a:tc>
                <a:tc>
                  <a:txBody>
                    <a:bodyPr/>
                    <a:lstStyle/>
                    <a:p>
                      <a:pPr algn="ctr"/>
                      <a:r>
                        <a:rPr lang="en-IN" sz="2400" b="1" u="none" dirty="0">
                          <a:solidFill>
                            <a:srgbClr val="00B05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METHODS</a:t>
                      </a:r>
                    </a:p>
                  </a:txBody>
                  <a:tcPr marL="121920" marR="121920" marT="60960" marB="60960"/>
                </a:tc>
                <a:extLst>
                  <a:ext uri="{0D108BD9-81ED-4DB2-BD59-A6C34878D82A}">
                    <a16:rowId xmlns:a16="http://schemas.microsoft.com/office/drawing/2014/main" val="917465010"/>
                  </a:ext>
                </a:extLst>
              </a:tr>
              <a:tr h="2819065">
                <a:tc>
                  <a:txBody>
                    <a:bodyPr/>
                    <a:lstStyle/>
                    <a:p>
                      <a:pPr algn="ctr"/>
                      <a:r>
                        <a:rPr lang="en-I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SPEED</a:t>
                      </a:r>
                    </a:p>
                  </a:txBody>
                  <a:tcPr marL="121920" marR="121920" marT="60960" marB="60960" vert="vert270" anchor="ctr"/>
                </a:tc>
                <a:tc>
                  <a:txBody>
                    <a:bodyPr/>
                    <a:lstStyle/>
                    <a:p>
                      <a:pPr marL="285750" indent="-285750">
                        <a:buFont typeface="Wingdings" panose="05000000000000000000" pitchFamily="2" charset="2"/>
                        <a:buChar char="Ø"/>
                      </a:pPr>
                      <a:r>
                        <a:rPr lang="en-IN" sz="2400" b="1" dirty="0">
                          <a:latin typeface="Cambria" panose="02040503050406030204" pitchFamily="18" charset="0"/>
                          <a:ea typeface="Cambria" panose="02040503050406030204" pitchFamily="18" charset="0"/>
                          <a:cs typeface="Calibri" panose="020F0502020204030204" pitchFamily="34" charset="0"/>
                        </a:rPr>
                        <a:t>Reaction Ability</a:t>
                      </a:r>
                    </a:p>
                    <a:p>
                      <a:pPr marL="285750" indent="-28575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Simple Reaction Ability</a:t>
                      </a:r>
                    </a:p>
                    <a:p>
                      <a:pPr marL="285750" indent="-28575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Complex Reaction Ability</a:t>
                      </a:r>
                    </a:p>
                    <a:p>
                      <a:pPr marL="285750" indent="-285750">
                        <a:buFont typeface="Wingdings" panose="05000000000000000000" pitchFamily="2" charset="2"/>
                        <a:buChar char="Ø"/>
                      </a:pPr>
                      <a:r>
                        <a:rPr lang="en-IN" sz="2400" b="1" dirty="0">
                          <a:latin typeface="Cambria" panose="02040503050406030204" pitchFamily="18" charset="0"/>
                          <a:ea typeface="Cambria" panose="02040503050406030204" pitchFamily="18" charset="0"/>
                          <a:cs typeface="Calibri" panose="020F0502020204030204" pitchFamily="34" charset="0"/>
                        </a:rPr>
                        <a:t>Acceleration Ability</a:t>
                      </a:r>
                    </a:p>
                    <a:p>
                      <a:pPr marL="285750" indent="-285750">
                        <a:buFont typeface="Wingdings" panose="05000000000000000000" pitchFamily="2" charset="2"/>
                        <a:buChar char="Ø"/>
                      </a:pPr>
                      <a:r>
                        <a:rPr lang="en-IN" sz="2400" b="1" dirty="0">
                          <a:latin typeface="Cambria" panose="02040503050406030204" pitchFamily="18" charset="0"/>
                          <a:ea typeface="Cambria" panose="02040503050406030204" pitchFamily="18" charset="0"/>
                          <a:cs typeface="Calibri" panose="020F0502020204030204" pitchFamily="34" charset="0"/>
                        </a:rPr>
                        <a:t>Movement Speed</a:t>
                      </a:r>
                    </a:p>
                    <a:p>
                      <a:pPr marL="285750" indent="-285750">
                        <a:buFont typeface="Wingdings" panose="05000000000000000000" pitchFamily="2" charset="2"/>
                        <a:buChar char="Ø"/>
                      </a:pPr>
                      <a:r>
                        <a:rPr lang="en-IN" sz="2400" b="1" dirty="0">
                          <a:latin typeface="Cambria" panose="02040503050406030204" pitchFamily="18" charset="0"/>
                          <a:ea typeface="Cambria" panose="02040503050406030204" pitchFamily="18" charset="0"/>
                          <a:cs typeface="Calibri" panose="020F0502020204030204" pitchFamily="34" charset="0"/>
                        </a:rPr>
                        <a:t>Locomotor Ability</a:t>
                      </a:r>
                    </a:p>
                    <a:p>
                      <a:pPr marL="285750" indent="-285750">
                        <a:buFont typeface="Wingdings" panose="05000000000000000000" pitchFamily="2" charset="2"/>
                        <a:buChar char="Ø"/>
                      </a:pPr>
                      <a:r>
                        <a:rPr lang="en-IN" sz="2400" b="1" dirty="0">
                          <a:latin typeface="Cambria" panose="02040503050406030204" pitchFamily="18" charset="0"/>
                          <a:ea typeface="Cambria" panose="02040503050406030204" pitchFamily="18" charset="0"/>
                          <a:cs typeface="Calibri" panose="020F0502020204030204" pitchFamily="34" charset="0"/>
                        </a:rPr>
                        <a:t>Speed Endurance</a:t>
                      </a:r>
                    </a:p>
                  </a:txBody>
                  <a:tcPr marL="121920" marR="121920" marT="60960" marB="60960"/>
                </a:tc>
                <a:tc>
                  <a:txBody>
                    <a:bodyPr/>
                    <a:lstStyle/>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Acceleration Runs</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Pace Runs or Races</a:t>
                      </a:r>
                    </a:p>
                  </a:txBody>
                  <a:tcPr marL="121920" marR="121920" marT="60960" marB="60960"/>
                </a:tc>
                <a:extLst>
                  <a:ext uri="{0D108BD9-81ED-4DB2-BD59-A6C34878D82A}">
                    <a16:rowId xmlns:a16="http://schemas.microsoft.com/office/drawing/2014/main" val="689976"/>
                  </a:ext>
                </a:extLst>
              </a:tr>
              <a:tr h="3158229">
                <a:tc>
                  <a:txBody>
                    <a:bodyPr/>
                    <a:lstStyle/>
                    <a:p>
                      <a:pPr algn="ctr"/>
                      <a:r>
                        <a:rPr lang="en-I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FLEXIBILITY</a:t>
                      </a:r>
                    </a:p>
                  </a:txBody>
                  <a:tcPr marL="121920" marR="121920" marT="60960" marB="60960" vert="vert270" anchor="ctr"/>
                </a:tc>
                <a:tc>
                  <a:txBody>
                    <a:bodyPr/>
                    <a:lstStyle/>
                    <a:p>
                      <a:pPr marL="285750" indent="-285750">
                        <a:buFont typeface="Wingdings" panose="05000000000000000000" pitchFamily="2" charset="2"/>
                        <a:buChar char="Ø"/>
                      </a:pPr>
                      <a:r>
                        <a:rPr lang="en-IN" sz="2400" b="1" dirty="0">
                          <a:latin typeface="Cambria" panose="02040503050406030204" pitchFamily="18" charset="0"/>
                          <a:ea typeface="Cambria" panose="02040503050406030204" pitchFamily="18" charset="0"/>
                          <a:cs typeface="Calibri" panose="020F0502020204030204" pitchFamily="34" charset="0"/>
                        </a:rPr>
                        <a:t>Passive Flexibility</a:t>
                      </a:r>
                    </a:p>
                    <a:p>
                      <a:pPr marL="285750" indent="-285750">
                        <a:buFont typeface="Wingdings" panose="05000000000000000000" pitchFamily="2" charset="2"/>
                        <a:buChar char="Ø"/>
                      </a:pPr>
                      <a:r>
                        <a:rPr lang="en-IN" sz="2400" b="1" dirty="0">
                          <a:latin typeface="Cambria" panose="02040503050406030204" pitchFamily="18" charset="0"/>
                          <a:ea typeface="Cambria" panose="02040503050406030204" pitchFamily="18" charset="0"/>
                          <a:cs typeface="Calibri" panose="020F0502020204030204" pitchFamily="34" charset="0"/>
                        </a:rPr>
                        <a:t>Active Flexibility</a:t>
                      </a:r>
                    </a:p>
                    <a:p>
                      <a:pPr marL="285750" indent="-28575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Static Flexibility</a:t>
                      </a:r>
                    </a:p>
                    <a:p>
                      <a:pPr marL="285750" indent="-28575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Dynamic Flexibility</a:t>
                      </a:r>
                    </a:p>
                  </a:txBody>
                  <a:tcPr marL="121920" marR="121920" marT="60960" marB="60960"/>
                </a:tc>
                <a:tc>
                  <a:txBody>
                    <a:bodyPr/>
                    <a:lstStyle/>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Ballistic Method</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Static Stretching</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Dynamic Stretching</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PNF Technique </a:t>
                      </a:r>
                      <a:r>
                        <a:rPr lang="en-IN" sz="2400" dirty="0">
                          <a:latin typeface="Cambria" panose="02040503050406030204" pitchFamily="18" charset="0"/>
                          <a:ea typeface="Cambria" panose="02040503050406030204" pitchFamily="18" charset="0"/>
                          <a:cs typeface="Calibri" panose="020F0502020204030204" pitchFamily="34" charset="0"/>
                        </a:rPr>
                        <a:t>(Proprioceptive Neuro-Muscular Facilitation Technique)</a:t>
                      </a:r>
                    </a:p>
                  </a:txBody>
                  <a:tcPr marL="121920" marR="121920" marT="60960" marB="60960"/>
                </a:tc>
                <a:extLst>
                  <a:ext uri="{0D108BD9-81ED-4DB2-BD59-A6C34878D82A}">
                    <a16:rowId xmlns:a16="http://schemas.microsoft.com/office/drawing/2014/main" val="1767934851"/>
                  </a:ext>
                </a:extLst>
              </a:tr>
            </a:tbl>
          </a:graphicData>
        </a:graphic>
      </p:graphicFrame>
      <p:sp>
        <p:nvSpPr>
          <p:cNvPr id="5" name="Title 4">
            <a:extLst>
              <a:ext uri="{FF2B5EF4-FFF2-40B4-BE49-F238E27FC236}">
                <a16:creationId xmlns:a16="http://schemas.microsoft.com/office/drawing/2014/main" id="{A8EC1119-2BED-47F2-AC95-2B5021DEB994}"/>
              </a:ext>
            </a:extLst>
          </p:cNvPr>
          <p:cNvSpPr txBox="1">
            <a:spLocks/>
          </p:cNvSpPr>
          <p:nvPr/>
        </p:nvSpPr>
        <p:spPr>
          <a:xfrm>
            <a:off x="2" y="2497976"/>
            <a:ext cx="12191998" cy="186204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1500" b="1" dirty="0">
                <a:solidFill>
                  <a:srgbClr val="FF0000"/>
                </a:solidFill>
                <a:latin typeface="Broadway" panose="04040905080002020502" pitchFamily="82" charset="0"/>
                <a:cs typeface="Calibri" panose="020F0502020204030204" pitchFamily="34" charset="0"/>
              </a:rPr>
              <a:t>MIND MAP</a:t>
            </a:r>
            <a:endParaRPr lang="en-IN" sz="11500" b="1" dirty="0">
              <a:solidFill>
                <a:srgbClr val="FF0000"/>
              </a:solidFill>
              <a:latin typeface="Broadway" panose="04040905080002020502" pitchFamily="82" charset="0"/>
              <a:cs typeface="Calibri" panose="020F0502020204030204" pitchFamily="34" charset="0"/>
            </a:endParaRPr>
          </a:p>
        </p:txBody>
      </p:sp>
    </p:spTree>
    <p:extLst>
      <p:ext uri="{BB962C8B-B14F-4D97-AF65-F5344CB8AC3E}">
        <p14:creationId xmlns:p14="http://schemas.microsoft.com/office/powerpoint/2010/main" val="357105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xit" presetSubtype="0" fill="hold" grpId="0" nodeType="clickEffect">
                                  <p:stCondLst>
                                    <p:cond delay="0"/>
                                  </p:stCondLst>
                                  <p:iterate type="lt">
                                    <p:tmPct val="10000"/>
                                  </p:iterate>
                                  <p:childTnLst>
                                    <p:anim from="(ppt_w)" to="(-ppt_w*2)" calcmode="lin" valueType="num">
                                      <p:cBhvr rctx="PPT">
                                        <p:cTn id="6" dur="125" autoRev="1">
                                          <p:stCondLst>
                                            <p:cond delay="0"/>
                                          </p:stCondLst>
                                        </p:cTn>
                                        <p:tgtEl>
                                          <p:spTgt spid="5"/>
                                        </p:tgtEl>
                                        <p:attrNameLst>
                                          <p:attrName>ppt_w</p:attrName>
                                        </p:attrNameLst>
                                      </p:cBhvr>
                                    </p:anim>
                                    <p:anim by="(ppt_w*0.50)" calcmode="lin" valueType="num">
                                      <p:cBhvr>
                                        <p:cTn id="7" dur="125" decel="50000" autoRev="1">
                                          <p:stCondLst>
                                            <p:cond delay="0"/>
                                          </p:stCondLst>
                                        </p:cTn>
                                        <p:tgtEl>
                                          <p:spTgt spid="5"/>
                                        </p:tgtEl>
                                        <p:attrNameLst>
                                          <p:attrName>ppt_x</p:attrName>
                                        </p:attrNameLst>
                                      </p:cBhvr>
                                    </p:anim>
                                    <p:anim from="(ppt_y)" to="(1+ppt_h/2)" calcmode="lin" valueType="num">
                                      <p:cBhvr>
                                        <p:cTn id="8" dur="250">
                                          <p:stCondLst>
                                            <p:cond delay="0"/>
                                          </p:stCondLst>
                                        </p:cTn>
                                        <p:tgtEl>
                                          <p:spTgt spid="5"/>
                                        </p:tgtEl>
                                        <p:attrNameLst>
                                          <p:attrName>ppt_y</p:attrName>
                                        </p:attrNameLst>
                                      </p:cBhvr>
                                    </p:anim>
                                    <p:animRot by="21600000">
                                      <p:cBhvr>
                                        <p:cTn id="9" dur="250">
                                          <p:stCondLst>
                                            <p:cond delay="0"/>
                                          </p:stCondLst>
                                        </p:cTn>
                                        <p:tgtEl>
                                          <p:spTgt spid="5"/>
                                        </p:tgtEl>
                                        <p:attrNameLst>
                                          <p:attrName>r</p:attrName>
                                        </p:attrNameLst>
                                      </p:cBhvr>
                                    </p:animRot>
                                    <p:set>
                                      <p:cBhvr>
                                        <p:cTn id="10" dur="1" fill="hold">
                                          <p:stCondLst>
                                            <p:cond delay="249"/>
                                          </p:stCondLst>
                                        </p:cTn>
                                        <p:tgtEl>
                                          <p:spTgt spid="5"/>
                                        </p:tgtEl>
                                        <p:attrNameLst>
                                          <p:attrName>style.visibility</p:attrName>
                                        </p:attrNameLst>
                                      </p:cBhvr>
                                      <p:to>
                                        <p:strVal val="hidden"/>
                                      </p:to>
                                    </p:se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18C3839-11C7-4DB1-92DC-0962BEE0BC71}"/>
              </a:ext>
            </a:extLst>
          </p:cNvPr>
          <p:cNvGraphicFramePr>
            <a:graphicFrameLocks noGrp="1"/>
          </p:cNvGraphicFramePr>
          <p:nvPr>
            <p:extLst>
              <p:ext uri="{D42A27DB-BD31-4B8C-83A1-F6EECF244321}">
                <p14:modId xmlns:p14="http://schemas.microsoft.com/office/powerpoint/2010/main" val="225109552"/>
              </p:ext>
            </p:extLst>
          </p:nvPr>
        </p:nvGraphicFramePr>
        <p:xfrm>
          <a:off x="0" y="1"/>
          <a:ext cx="12191999" cy="7082310"/>
        </p:xfrm>
        <a:graphic>
          <a:graphicData uri="http://schemas.openxmlformats.org/drawingml/2006/table">
            <a:tbl>
              <a:tblPr firstRow="1" bandRow="1">
                <a:tableStyleId>{5940675A-B579-460E-94D1-54222C63F5DA}</a:tableStyleId>
              </a:tblPr>
              <a:tblGrid>
                <a:gridCol w="4128623">
                  <a:extLst>
                    <a:ext uri="{9D8B030D-6E8A-4147-A177-3AD203B41FA5}">
                      <a16:colId xmlns:a16="http://schemas.microsoft.com/office/drawing/2014/main" val="387987964"/>
                    </a:ext>
                  </a:extLst>
                </a:gridCol>
                <a:gridCol w="4081463">
                  <a:extLst>
                    <a:ext uri="{9D8B030D-6E8A-4147-A177-3AD203B41FA5}">
                      <a16:colId xmlns:a16="http://schemas.microsoft.com/office/drawing/2014/main" val="3315457733"/>
                    </a:ext>
                  </a:extLst>
                </a:gridCol>
                <a:gridCol w="3981913">
                  <a:extLst>
                    <a:ext uri="{9D8B030D-6E8A-4147-A177-3AD203B41FA5}">
                      <a16:colId xmlns:a16="http://schemas.microsoft.com/office/drawing/2014/main" val="3787982460"/>
                    </a:ext>
                  </a:extLst>
                </a:gridCol>
              </a:tblGrid>
              <a:tr h="629130">
                <a:tc>
                  <a:txBody>
                    <a:bodyPr/>
                    <a:lstStyle/>
                    <a:p>
                      <a:pPr algn="ctr"/>
                      <a:r>
                        <a:rPr lang="en-IN" sz="2400" b="1" u="none" dirty="0">
                          <a:solidFill>
                            <a:srgbClr val="00B05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COMPONENTS OF PHYSICAL FITNESS</a:t>
                      </a:r>
                    </a:p>
                  </a:txBody>
                  <a:tcPr marL="121920" marR="121920" marT="60960" marB="60960"/>
                </a:tc>
                <a:tc>
                  <a:txBody>
                    <a:bodyPr/>
                    <a:lstStyle/>
                    <a:p>
                      <a:pPr algn="ctr"/>
                      <a:r>
                        <a:rPr lang="en-IN" sz="2400" b="1" u="none" dirty="0">
                          <a:solidFill>
                            <a:srgbClr val="00B05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TYPES</a:t>
                      </a:r>
                    </a:p>
                  </a:txBody>
                  <a:tcPr marL="121920" marR="121920" marT="60960" marB="60960"/>
                </a:tc>
                <a:tc>
                  <a:txBody>
                    <a:bodyPr/>
                    <a:lstStyle/>
                    <a:p>
                      <a:pPr algn="ctr"/>
                      <a:r>
                        <a:rPr lang="en-IN" sz="2400" b="1" u="none" dirty="0">
                          <a:solidFill>
                            <a:srgbClr val="00B05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METHODS</a:t>
                      </a:r>
                    </a:p>
                  </a:txBody>
                  <a:tcPr marL="121920" marR="121920" marT="60960" marB="60960"/>
                </a:tc>
                <a:extLst>
                  <a:ext uri="{0D108BD9-81ED-4DB2-BD59-A6C34878D82A}">
                    <a16:rowId xmlns:a16="http://schemas.microsoft.com/office/drawing/2014/main" val="917465010"/>
                  </a:ext>
                </a:extLst>
              </a:tr>
              <a:tr h="6228870">
                <a:tc>
                  <a:txBody>
                    <a:bodyPr/>
                    <a:lstStyle/>
                    <a:p>
                      <a:pPr algn="ctr"/>
                      <a:r>
                        <a:rPr lang="en-I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COORDINATIVE ABILITIES</a:t>
                      </a:r>
                    </a:p>
                  </a:txBody>
                  <a:tcPr marL="121920" marR="121920" marT="60960" marB="60960" vert="vert270" anchor="ctr"/>
                </a:tc>
                <a:tc>
                  <a:txBody>
                    <a:bodyPr/>
                    <a:lstStyle/>
                    <a:p>
                      <a:pPr marL="285750" indent="-285750">
                        <a:buFont typeface="Wingdings" panose="05000000000000000000" pitchFamily="2" charset="2"/>
                        <a:buChar char="Ø"/>
                      </a:pPr>
                      <a:r>
                        <a:rPr lang="en-IN" sz="2400" b="1" dirty="0">
                          <a:latin typeface="Cambria" panose="02040503050406030204" pitchFamily="18" charset="0"/>
                          <a:ea typeface="Cambria" panose="02040503050406030204" pitchFamily="18" charset="0"/>
                          <a:cs typeface="Calibri" panose="020F0502020204030204" pitchFamily="34" charset="0"/>
                        </a:rPr>
                        <a:t>Orientation Ability</a:t>
                      </a:r>
                    </a:p>
                    <a:p>
                      <a:pPr marL="285750" indent="-285750">
                        <a:buFont typeface="Wingdings" panose="05000000000000000000" pitchFamily="2" charset="2"/>
                        <a:buChar char="Ø"/>
                      </a:pPr>
                      <a:r>
                        <a:rPr lang="en-IN" sz="2400" b="1" dirty="0">
                          <a:latin typeface="Cambria" panose="02040503050406030204" pitchFamily="18" charset="0"/>
                          <a:ea typeface="Cambria" panose="02040503050406030204" pitchFamily="18" charset="0"/>
                          <a:cs typeface="Calibri" panose="020F0502020204030204" pitchFamily="34" charset="0"/>
                        </a:rPr>
                        <a:t>Coupling Ability</a:t>
                      </a:r>
                    </a:p>
                    <a:p>
                      <a:pPr marL="285750" indent="-285750">
                        <a:buFont typeface="Wingdings" panose="05000000000000000000" pitchFamily="2" charset="2"/>
                        <a:buChar char="Ø"/>
                      </a:pPr>
                      <a:r>
                        <a:rPr lang="en-IN" sz="2400" b="1" dirty="0">
                          <a:latin typeface="Cambria" panose="02040503050406030204" pitchFamily="18" charset="0"/>
                          <a:ea typeface="Cambria" panose="02040503050406030204" pitchFamily="18" charset="0"/>
                          <a:cs typeface="Calibri" panose="020F0502020204030204" pitchFamily="34" charset="0"/>
                        </a:rPr>
                        <a:t>Reaction Ability</a:t>
                      </a:r>
                    </a:p>
                    <a:p>
                      <a:pPr marL="285750" indent="-28575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Simple Reaction Ability</a:t>
                      </a:r>
                    </a:p>
                    <a:p>
                      <a:pPr marL="285750" indent="-285750">
                        <a:buFont typeface="Wingdings" panose="05000000000000000000" pitchFamily="2" charset="2"/>
                        <a:buChar char="ü"/>
                      </a:pPr>
                      <a:r>
                        <a:rPr lang="en-IN" sz="2400" dirty="0">
                          <a:latin typeface="Cambria" panose="02040503050406030204" pitchFamily="18" charset="0"/>
                          <a:ea typeface="Cambria" panose="02040503050406030204" pitchFamily="18" charset="0"/>
                          <a:cs typeface="Calibri" panose="020F0502020204030204" pitchFamily="34" charset="0"/>
                        </a:rPr>
                        <a:t>Complex Reaction Ability</a:t>
                      </a:r>
                    </a:p>
                    <a:p>
                      <a:pPr marL="285750" indent="-285750">
                        <a:buFont typeface="Wingdings" panose="05000000000000000000" pitchFamily="2" charset="2"/>
                        <a:buChar char="Ø"/>
                      </a:pPr>
                      <a:r>
                        <a:rPr lang="en-IN" sz="2400" b="1" dirty="0">
                          <a:latin typeface="Cambria" panose="02040503050406030204" pitchFamily="18" charset="0"/>
                          <a:ea typeface="Cambria" panose="02040503050406030204" pitchFamily="18" charset="0"/>
                          <a:cs typeface="Calibri" panose="020F0502020204030204" pitchFamily="34" charset="0"/>
                        </a:rPr>
                        <a:t>Balance Ability</a:t>
                      </a:r>
                    </a:p>
                    <a:p>
                      <a:pPr marL="285750" indent="-285750">
                        <a:buFont typeface="Wingdings" panose="05000000000000000000" pitchFamily="2" charset="2"/>
                        <a:buChar char="Ø"/>
                      </a:pPr>
                      <a:r>
                        <a:rPr lang="en-IN" sz="2400" b="1" dirty="0">
                          <a:latin typeface="Cambria" panose="02040503050406030204" pitchFamily="18" charset="0"/>
                          <a:ea typeface="Cambria" panose="02040503050406030204" pitchFamily="18" charset="0"/>
                          <a:cs typeface="Calibri" panose="020F0502020204030204" pitchFamily="34" charset="0"/>
                        </a:rPr>
                        <a:t>Rhythm Ability</a:t>
                      </a:r>
                    </a:p>
                    <a:p>
                      <a:pPr marL="285750" indent="-285750">
                        <a:buFont typeface="Wingdings" panose="05000000000000000000" pitchFamily="2" charset="2"/>
                        <a:buChar char="Ø"/>
                      </a:pPr>
                      <a:r>
                        <a:rPr lang="en-IN" sz="2400" b="1" dirty="0">
                          <a:latin typeface="Cambria" panose="02040503050406030204" pitchFamily="18" charset="0"/>
                          <a:ea typeface="Cambria" panose="02040503050406030204" pitchFamily="18" charset="0"/>
                          <a:cs typeface="Calibri" panose="020F0502020204030204" pitchFamily="34" charset="0"/>
                        </a:rPr>
                        <a:t>Adaptation Ability</a:t>
                      </a:r>
                    </a:p>
                    <a:p>
                      <a:pPr marL="285750" indent="-285750">
                        <a:buFont typeface="Wingdings" panose="05000000000000000000" pitchFamily="2" charset="2"/>
                        <a:buChar char="Ø"/>
                      </a:pPr>
                      <a:r>
                        <a:rPr lang="en-IN" sz="2400" b="1" dirty="0">
                          <a:latin typeface="Cambria" panose="02040503050406030204" pitchFamily="18" charset="0"/>
                          <a:ea typeface="Cambria" panose="02040503050406030204" pitchFamily="18" charset="0"/>
                          <a:cs typeface="Calibri" panose="020F0502020204030204" pitchFamily="34" charset="0"/>
                        </a:rPr>
                        <a:t>Differentiation Ability</a:t>
                      </a:r>
                    </a:p>
                  </a:txBody>
                  <a:tcPr marL="121920" marR="121920" marT="60960" marB="60960"/>
                </a:tc>
                <a:tc>
                  <a:txBody>
                    <a:bodyPr/>
                    <a:lstStyle/>
                    <a:p>
                      <a:pPr marL="0" indent="0">
                        <a:buFont typeface="Wingdings" panose="05000000000000000000" pitchFamily="2" charset="2"/>
                        <a:buNone/>
                      </a:pPr>
                      <a:r>
                        <a:rPr lang="en-IN" sz="1800" b="1" dirty="0">
                          <a:solidFill>
                            <a:srgbClr val="FF0000"/>
                          </a:solidFill>
                          <a:latin typeface="Cambria" panose="02040503050406030204" pitchFamily="18" charset="0"/>
                          <a:ea typeface="Cambria" panose="02040503050406030204" pitchFamily="18" charset="0"/>
                          <a:cs typeface="Calibri" panose="020F0502020204030204" pitchFamily="34" charset="0"/>
                        </a:rPr>
                        <a:t>Circuit Training </a:t>
                      </a:r>
                      <a:r>
                        <a:rPr lang="en-IN" sz="1800" dirty="0">
                          <a:solidFill>
                            <a:srgbClr val="FF0000"/>
                          </a:solidFill>
                          <a:latin typeface="Cambria" panose="02040503050406030204" pitchFamily="18" charset="0"/>
                          <a:ea typeface="Cambria" panose="02040503050406030204" pitchFamily="18" charset="0"/>
                          <a:cs typeface="Calibri" panose="020F0502020204030204" pitchFamily="34" charset="0"/>
                        </a:rPr>
                        <a:t>(Endurance, Strength along with flexibility and mobility)</a:t>
                      </a:r>
                    </a:p>
                  </a:txBody>
                  <a:tcPr marL="121920" marR="121920" marT="60960" marB="60960"/>
                </a:tc>
                <a:extLst>
                  <a:ext uri="{0D108BD9-81ED-4DB2-BD59-A6C34878D82A}">
                    <a16:rowId xmlns:a16="http://schemas.microsoft.com/office/drawing/2014/main" val="689976"/>
                  </a:ext>
                </a:extLst>
              </a:tr>
            </a:tbl>
          </a:graphicData>
        </a:graphic>
      </p:graphicFrame>
      <p:sp>
        <p:nvSpPr>
          <p:cNvPr id="5" name="Title 4">
            <a:extLst>
              <a:ext uri="{FF2B5EF4-FFF2-40B4-BE49-F238E27FC236}">
                <a16:creationId xmlns:a16="http://schemas.microsoft.com/office/drawing/2014/main" id="{30A3F956-4B62-46A7-B553-2E378BD80C86}"/>
              </a:ext>
            </a:extLst>
          </p:cNvPr>
          <p:cNvSpPr txBox="1">
            <a:spLocks/>
          </p:cNvSpPr>
          <p:nvPr/>
        </p:nvSpPr>
        <p:spPr>
          <a:xfrm>
            <a:off x="2" y="2497976"/>
            <a:ext cx="12191998" cy="186204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1500" b="1" dirty="0">
                <a:solidFill>
                  <a:srgbClr val="FF0000"/>
                </a:solidFill>
                <a:latin typeface="Broadway" panose="04040905080002020502" pitchFamily="82" charset="0"/>
                <a:cs typeface="Calibri" panose="020F0502020204030204" pitchFamily="34" charset="0"/>
              </a:rPr>
              <a:t>MIND MAP</a:t>
            </a:r>
            <a:endParaRPr lang="en-IN" sz="11500" b="1" dirty="0">
              <a:solidFill>
                <a:srgbClr val="FF0000"/>
              </a:solidFill>
              <a:latin typeface="Broadway" panose="04040905080002020502" pitchFamily="82" charset="0"/>
              <a:cs typeface="Calibri" panose="020F0502020204030204" pitchFamily="34" charset="0"/>
            </a:endParaRPr>
          </a:p>
        </p:txBody>
      </p:sp>
    </p:spTree>
    <p:extLst>
      <p:ext uri="{BB962C8B-B14F-4D97-AF65-F5344CB8AC3E}">
        <p14:creationId xmlns:p14="http://schemas.microsoft.com/office/powerpoint/2010/main" val="317249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xit" presetSubtype="0" fill="hold" grpId="0" nodeType="clickEffect">
                                  <p:stCondLst>
                                    <p:cond delay="0"/>
                                  </p:stCondLst>
                                  <p:iterate type="lt">
                                    <p:tmPct val="10000"/>
                                  </p:iterate>
                                  <p:childTnLst>
                                    <p:anim from="(ppt_w)" to="(-ppt_w*2)" calcmode="lin" valueType="num">
                                      <p:cBhvr rctx="PPT">
                                        <p:cTn id="6" dur="125" autoRev="1">
                                          <p:stCondLst>
                                            <p:cond delay="0"/>
                                          </p:stCondLst>
                                        </p:cTn>
                                        <p:tgtEl>
                                          <p:spTgt spid="5"/>
                                        </p:tgtEl>
                                        <p:attrNameLst>
                                          <p:attrName>ppt_w</p:attrName>
                                        </p:attrNameLst>
                                      </p:cBhvr>
                                    </p:anim>
                                    <p:anim by="(ppt_w*0.50)" calcmode="lin" valueType="num">
                                      <p:cBhvr>
                                        <p:cTn id="7" dur="125" decel="50000" autoRev="1">
                                          <p:stCondLst>
                                            <p:cond delay="0"/>
                                          </p:stCondLst>
                                        </p:cTn>
                                        <p:tgtEl>
                                          <p:spTgt spid="5"/>
                                        </p:tgtEl>
                                        <p:attrNameLst>
                                          <p:attrName>ppt_x</p:attrName>
                                        </p:attrNameLst>
                                      </p:cBhvr>
                                    </p:anim>
                                    <p:anim from="(ppt_y)" to="(1+ppt_h/2)" calcmode="lin" valueType="num">
                                      <p:cBhvr>
                                        <p:cTn id="8" dur="250">
                                          <p:stCondLst>
                                            <p:cond delay="0"/>
                                          </p:stCondLst>
                                        </p:cTn>
                                        <p:tgtEl>
                                          <p:spTgt spid="5"/>
                                        </p:tgtEl>
                                        <p:attrNameLst>
                                          <p:attrName>ppt_y</p:attrName>
                                        </p:attrNameLst>
                                      </p:cBhvr>
                                    </p:anim>
                                    <p:animRot by="21600000">
                                      <p:cBhvr>
                                        <p:cTn id="9" dur="250">
                                          <p:stCondLst>
                                            <p:cond delay="0"/>
                                          </p:stCondLst>
                                        </p:cTn>
                                        <p:tgtEl>
                                          <p:spTgt spid="5"/>
                                        </p:tgtEl>
                                        <p:attrNameLst>
                                          <p:attrName>r</p:attrName>
                                        </p:attrNameLst>
                                      </p:cBhvr>
                                    </p:animRot>
                                    <p:set>
                                      <p:cBhvr>
                                        <p:cTn id="10" dur="1" fill="hold">
                                          <p:stCondLst>
                                            <p:cond delay="249"/>
                                          </p:stCondLst>
                                        </p:cTn>
                                        <p:tgtEl>
                                          <p:spTgt spid="5"/>
                                        </p:tgtEl>
                                        <p:attrNameLst>
                                          <p:attrName>style.visibility</p:attrName>
                                        </p:attrNameLst>
                                      </p:cBhvr>
                                      <p:to>
                                        <p:strVal val="hidden"/>
                                      </p:to>
                                    </p:se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7" name="Google Shape;77;p16"/>
          <p:cNvSpPr txBox="1"/>
          <p:nvPr/>
        </p:nvSpPr>
        <p:spPr>
          <a:xfrm>
            <a:off x="0" y="1647900"/>
            <a:ext cx="12192000" cy="3562200"/>
          </a:xfrm>
          <a:prstGeom prst="rect">
            <a:avLst/>
          </a:prstGeom>
          <a:noFill/>
          <a:ln>
            <a:noFill/>
          </a:ln>
        </p:spPr>
        <p:txBody>
          <a:bodyPr spcFirstLastPara="1" wrap="square" lIns="91425" tIns="91425" rIns="91425" bIns="91425" anchor="ctr" anchorCtr="0">
            <a:noAutofit/>
          </a:bodyPr>
          <a:lstStyle/>
          <a:p>
            <a:pPr marL="457200" algn="ctr">
              <a:lnSpc>
                <a:spcPct val="115000"/>
              </a:lnSpc>
              <a:buClr>
                <a:srgbClr val="000000"/>
              </a:buClr>
              <a:buSzPts val="4000"/>
            </a:pPr>
            <a:r>
              <a:rPr lang="en" sz="6000" b="1" dirty="0">
                <a:solidFill>
                  <a:srgbClr val="000000"/>
                </a:solidFill>
                <a:ea typeface="Arial"/>
                <a:cs typeface="Arial"/>
                <a:sym typeface="Arial"/>
              </a:rPr>
              <a:t>THANKING YOU</a:t>
            </a:r>
            <a:endParaRPr sz="6000" b="1" dirty="0">
              <a:solidFill>
                <a:srgbClr val="000000"/>
              </a:solidFill>
              <a:ea typeface="Arial"/>
              <a:cs typeface="Arial"/>
              <a:sym typeface="Arial"/>
            </a:endParaRPr>
          </a:p>
          <a:p>
            <a:pPr marL="457200" algn="ctr">
              <a:lnSpc>
                <a:spcPct val="115000"/>
              </a:lnSpc>
              <a:buClr>
                <a:srgbClr val="000000"/>
              </a:buClr>
              <a:buSzPts val="4000"/>
            </a:pPr>
            <a:r>
              <a:rPr lang="en" sz="6000" b="1" dirty="0">
                <a:solidFill>
                  <a:srgbClr val="FF0000"/>
                </a:solidFill>
                <a:ea typeface="Arial"/>
                <a:cs typeface="Arial"/>
                <a:sym typeface="Arial"/>
              </a:rPr>
              <a:t>ODM EDUCATIONAL GROUP</a:t>
            </a:r>
            <a:endParaRPr sz="6000" b="1" dirty="0">
              <a:solidFill>
                <a:srgbClr val="FF0000"/>
              </a:solidFill>
              <a:ea typeface="Arial"/>
              <a:cs typeface="Arial"/>
              <a:sym typeface="Arial"/>
            </a:endParaRPr>
          </a:p>
        </p:txBody>
      </p:sp>
      <p:pic>
        <p:nvPicPr>
          <p:cNvPr id="4" name="Google Shape;63;p14">
            <a:extLst>
              <a:ext uri="{FF2B5EF4-FFF2-40B4-BE49-F238E27FC236}">
                <a16:creationId xmlns:a16="http://schemas.microsoft.com/office/drawing/2014/main" id="{F174CE82-B593-49FF-8D42-4F97BD789DB0}"/>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wimming Sports GIF - Swimming Sports - Discover &amp;amp; Share GIFs | Swimming  sport, Sports gif, Swimming">
            <a:extLst>
              <a:ext uri="{FF2B5EF4-FFF2-40B4-BE49-F238E27FC236}">
                <a16:creationId xmlns:a16="http://schemas.microsoft.com/office/drawing/2014/main" id="{2BC198EA-D115-4B20-A0C7-B8D63E23E0D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5734" y="529026"/>
            <a:ext cx="5605376" cy="60241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70D712-D29B-44B7-92A4-4F519BE90242}"/>
              </a:ext>
            </a:extLst>
          </p:cNvPr>
          <p:cNvSpPr txBox="1"/>
          <p:nvPr/>
        </p:nvSpPr>
        <p:spPr>
          <a:xfrm>
            <a:off x="2930554" y="0"/>
            <a:ext cx="6330892" cy="523220"/>
          </a:xfrm>
          <a:prstGeom prst="rect">
            <a:avLst/>
          </a:prstGeom>
          <a:noFill/>
        </p:spPr>
        <p:txBody>
          <a:bodyPr wrap="square">
            <a:spAutoFit/>
          </a:bodyPr>
          <a:lstStyle/>
          <a:p>
            <a:pPr algn="ctr"/>
            <a:r>
              <a:rPr lang="en-US" sz="2800" b="1" dirty="0">
                <a:solidFill>
                  <a:srgbClr val="00B050"/>
                </a:solidFill>
                <a:latin typeface="Cambria" panose="02040503050406030204" pitchFamily="18" charset="0"/>
                <a:ea typeface="Cambria" panose="02040503050406030204" pitchFamily="18" charset="0"/>
                <a:cs typeface="Calibri" panose="020F0502020204030204" pitchFamily="34" charset="0"/>
              </a:rPr>
              <a:t>ENDURANCE STRENGTH </a:t>
            </a:r>
            <a:endParaRPr lang="en-IN" sz="2800" dirty="0">
              <a:solidFill>
                <a:srgbClr val="00B05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EE08FA4-5061-4DAB-BED9-8F95B5F3A11E}"/>
              </a:ext>
            </a:extLst>
          </p:cNvPr>
          <p:cNvSpPr txBox="1"/>
          <p:nvPr/>
        </p:nvSpPr>
        <p:spPr>
          <a:xfrm>
            <a:off x="5638799" y="2386951"/>
            <a:ext cx="6553201" cy="2308324"/>
          </a:xfrm>
          <a:prstGeom prst="rect">
            <a:avLst/>
          </a:prstGeom>
          <a:noFill/>
        </p:spPr>
        <p:txBody>
          <a:bodyPr wrap="square">
            <a:spAutoFit/>
          </a:bodyPr>
          <a:lstStyle/>
          <a:p>
            <a:pPr marL="457189" indent="-457189">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It can be defined as the ability to overcome resistance or to act against resistance under conditions of fatigue. its commonly used in long distance recess, swimming, road cycling, pole vault and combative sports.</a:t>
            </a:r>
            <a:endParaRPr lang="en-IN" sz="24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01ED741-4C2E-4E5D-AC04-5C62F78155F5}"/>
              </a:ext>
            </a:extLst>
          </p:cNvPr>
          <p:cNvSpPr txBox="1"/>
          <p:nvPr/>
        </p:nvSpPr>
        <p:spPr>
          <a:xfrm>
            <a:off x="0" y="0"/>
            <a:ext cx="615553" cy="6858000"/>
          </a:xfrm>
          <a:prstGeom prst="rect">
            <a:avLst/>
          </a:prstGeom>
          <a:noFill/>
        </p:spPr>
        <p:txBody>
          <a:bodyPr vert="vert270" wrap="square">
            <a:spAutoFit/>
          </a:bodyPr>
          <a:lstStyle/>
          <a:p>
            <a:pPr algn="ctr"/>
            <a:r>
              <a:rPr lang="en-US" sz="2800" b="1" dirty="0">
                <a:solidFill>
                  <a:srgbClr val="FF0000"/>
                </a:solidFill>
                <a:latin typeface="Calibri" panose="020F0502020204030204" pitchFamily="34" charset="0"/>
                <a:cs typeface="Calibri" panose="020F0502020204030204" pitchFamily="34" charset="0"/>
              </a:rPr>
              <a:t>DYNAMIC STRENGTH </a:t>
            </a:r>
            <a:endParaRPr lang="en-IN" sz="2800" dirty="0">
              <a:latin typeface="Calibri" panose="020F0502020204030204" pitchFamily="34" charset="0"/>
              <a:cs typeface="Calibri" panose="020F0502020204030204" pitchFamily="34" charset="0"/>
            </a:endParaRPr>
          </a:p>
        </p:txBody>
      </p:sp>
      <p:pic>
        <p:nvPicPr>
          <p:cNvPr id="11" name="Google Shape;63;p14">
            <a:extLst>
              <a:ext uri="{FF2B5EF4-FFF2-40B4-BE49-F238E27FC236}">
                <a16:creationId xmlns:a16="http://schemas.microsoft.com/office/drawing/2014/main" id="{FF92FD75-57CE-421C-9905-D3BE251AC1ED}"/>
              </a:ext>
            </a:extLst>
          </p:cNvPr>
          <p:cNvPicPr preferRelativeResize="0"/>
          <p:nvPr/>
        </p:nvPicPr>
        <p:blipFill rotWithShape="1">
          <a:blip r:embed="rId3">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115270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EE87CC-1F34-4FDD-8B0B-927925F9808A}"/>
              </a:ext>
            </a:extLst>
          </p:cNvPr>
          <p:cNvSpPr txBox="1"/>
          <p:nvPr/>
        </p:nvSpPr>
        <p:spPr>
          <a:xfrm>
            <a:off x="2956210" y="0"/>
            <a:ext cx="6907913" cy="523220"/>
          </a:xfrm>
          <a:prstGeom prst="rect">
            <a:avLst/>
          </a:prstGeom>
          <a:noFill/>
        </p:spPr>
        <p:txBody>
          <a:bodyPr wrap="square">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DYNAMIC STRENGTH </a:t>
            </a:r>
            <a:endParaRPr lang="en-IN" sz="2800" dirty="0">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4" name="Diagram 3">
            <a:extLst>
              <a:ext uri="{FF2B5EF4-FFF2-40B4-BE49-F238E27FC236}">
                <a16:creationId xmlns:a16="http://schemas.microsoft.com/office/drawing/2014/main" id="{24CE3D69-FCD9-4279-A185-A917636875D7}"/>
              </a:ext>
            </a:extLst>
          </p:cNvPr>
          <p:cNvGraphicFramePr/>
          <p:nvPr/>
        </p:nvGraphicFramePr>
        <p:xfrm>
          <a:off x="159895" y="529653"/>
          <a:ext cx="11832236" cy="4157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Top 10 Shotput GIFs | Find the best GIF on Gfycat">
            <a:extLst>
              <a:ext uri="{FF2B5EF4-FFF2-40B4-BE49-F238E27FC236}">
                <a16:creationId xmlns:a16="http://schemas.microsoft.com/office/drawing/2014/main" id="{2DF7EED1-1685-4FDD-B2DA-D1C9506A294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551" y="4879262"/>
            <a:ext cx="3608257" cy="1973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thletics Swimming GIF by GreenWave - Find &amp; Share on GIPHY">
            <a:extLst>
              <a:ext uri="{FF2B5EF4-FFF2-40B4-BE49-F238E27FC236}">
                <a16:creationId xmlns:a16="http://schemas.microsoft.com/office/drawing/2014/main" id="{64622805-9724-42B6-8C35-29EEEBF00125}"/>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583741" y="4884399"/>
            <a:ext cx="3608259" cy="1973601"/>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63;p14">
            <a:extLst>
              <a:ext uri="{FF2B5EF4-FFF2-40B4-BE49-F238E27FC236}">
                <a16:creationId xmlns:a16="http://schemas.microsoft.com/office/drawing/2014/main" id="{F1623AA9-55A5-4BAC-92F8-B9B1C35F4115}"/>
              </a:ext>
            </a:extLst>
          </p:cNvPr>
          <p:cNvPicPr preferRelativeResize="0"/>
          <p:nvPr/>
        </p:nvPicPr>
        <p:blipFill rotWithShape="1">
          <a:blip r:embed="rId9">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280837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EF2052-B19D-4FEC-B6B7-68F00A5B310A}"/>
              </a:ext>
            </a:extLst>
          </p:cNvPr>
          <p:cNvPicPr>
            <a:picLocks noChangeAspect="1"/>
          </p:cNvPicPr>
          <p:nvPr/>
        </p:nvPicPr>
        <p:blipFill>
          <a:blip r:embed="rId2"/>
          <a:stretch>
            <a:fillRect/>
          </a:stretch>
        </p:blipFill>
        <p:spPr>
          <a:xfrm>
            <a:off x="1" y="6816"/>
            <a:ext cx="3830496" cy="3422184"/>
          </a:xfrm>
          <a:prstGeom prst="ellipse">
            <a:avLst/>
          </a:prstGeom>
          <a:ln>
            <a:noFill/>
          </a:ln>
          <a:effectLst>
            <a:softEdge rad="112500"/>
          </a:effectLst>
        </p:spPr>
      </p:pic>
      <p:pic>
        <p:nvPicPr>
          <p:cNvPr id="6" name="Picture 2" descr="Static Exercise for Leg Strength | LoveToKnow">
            <a:extLst>
              <a:ext uri="{FF2B5EF4-FFF2-40B4-BE49-F238E27FC236}">
                <a16:creationId xmlns:a16="http://schemas.microsoft.com/office/drawing/2014/main" id="{A969088C-2CF9-4FFD-9E9F-1FC410876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2184"/>
            <a:ext cx="3830496" cy="3429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834AB32-A317-4215-8D4F-C4F7481CB44B}"/>
              </a:ext>
            </a:extLst>
          </p:cNvPr>
          <p:cNvPicPr>
            <a:picLocks noChangeAspect="1"/>
          </p:cNvPicPr>
          <p:nvPr/>
        </p:nvPicPr>
        <p:blipFill>
          <a:blip r:embed="rId4"/>
          <a:stretch>
            <a:fillRect/>
          </a:stretch>
        </p:blipFill>
        <p:spPr>
          <a:xfrm>
            <a:off x="3856659" y="5039943"/>
            <a:ext cx="4478681" cy="172720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3B405476-8C19-4D36-ADD0-386EA50B3C5E}"/>
              </a:ext>
            </a:extLst>
          </p:cNvPr>
          <p:cNvSpPr txBox="1"/>
          <p:nvPr/>
        </p:nvSpPr>
        <p:spPr>
          <a:xfrm>
            <a:off x="1485899" y="0"/>
            <a:ext cx="9220200" cy="523220"/>
          </a:xfrm>
          <a:prstGeom prst="rect">
            <a:avLst/>
          </a:prstGeom>
          <a:noFill/>
        </p:spPr>
        <p:txBody>
          <a:bodyPr vert="horz" wrap="square">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STATIC STRENGTH </a:t>
            </a:r>
            <a:endParaRPr lang="en-IN" sz="28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TextBox 9">
            <a:extLst>
              <a:ext uri="{FF2B5EF4-FFF2-40B4-BE49-F238E27FC236}">
                <a16:creationId xmlns:a16="http://schemas.microsoft.com/office/drawing/2014/main" id="{1C8C7CA7-3F8A-4A8A-855F-DE61307B9580}"/>
              </a:ext>
            </a:extLst>
          </p:cNvPr>
          <p:cNvSpPr txBox="1"/>
          <p:nvPr/>
        </p:nvSpPr>
        <p:spPr>
          <a:xfrm>
            <a:off x="3830496" y="1908914"/>
            <a:ext cx="8344379" cy="3046988"/>
          </a:xfrm>
          <a:prstGeom prst="rect">
            <a:avLst/>
          </a:prstGeom>
          <a:noFill/>
        </p:spPr>
        <p:txBody>
          <a:bodyPr wrap="square">
            <a:spAutoFit/>
          </a:bodyPr>
          <a:lstStyle/>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Static strength known as Isometric Strength.</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It is the ability of muscles to exert the resistance from a stationary position.</a:t>
            </a:r>
          </a:p>
          <a:p>
            <a:pPr marL="380990" indent="-38099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It is the ability of muscles to act against resistance.</a:t>
            </a:r>
          </a:p>
          <a:p>
            <a:pPr marL="380990" indent="-38099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It measure by Dynamometer.</a:t>
            </a:r>
          </a:p>
          <a:p>
            <a:pPr marL="380990" indent="-38099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This types of strength is not seen directly.</a:t>
            </a:r>
          </a:p>
          <a:p>
            <a:pPr marL="380990" indent="-38099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It not usually applied in sports but in weight lifting it is applied in phases.</a:t>
            </a:r>
          </a:p>
        </p:txBody>
      </p:sp>
      <p:pic>
        <p:nvPicPr>
          <p:cNvPr id="11" name="Google Shape;63;p14">
            <a:extLst>
              <a:ext uri="{FF2B5EF4-FFF2-40B4-BE49-F238E27FC236}">
                <a16:creationId xmlns:a16="http://schemas.microsoft.com/office/drawing/2014/main" id="{85966210-60AA-4C28-93E3-7E60FB81C817}"/>
              </a:ext>
            </a:extLst>
          </p:cNvPr>
          <p:cNvPicPr preferRelativeResize="0"/>
          <p:nvPr/>
        </p:nvPicPr>
        <p:blipFill rotWithShape="1">
          <a:blip r:embed="rId5">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95642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80">
                                          <p:stCondLst>
                                            <p:cond delay="0"/>
                                          </p:stCondLst>
                                        </p:cTn>
                                        <p:tgtEl>
                                          <p:spTgt spid="10">
                                            <p:txEl>
                                              <p:pRg st="0" end="0"/>
                                            </p:txEl>
                                          </p:spTgt>
                                        </p:tgtEl>
                                      </p:cBhvr>
                                    </p:animEffect>
                                    <p:anim calcmode="lin" valueType="num">
                                      <p:cBhvr>
                                        <p:cTn id="8"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xEl>
                                              <p:pRg st="0" end="0"/>
                                            </p:txEl>
                                          </p:spTgt>
                                        </p:tgtEl>
                                      </p:cBhvr>
                                      <p:to x="100000" y="60000"/>
                                    </p:animScale>
                                    <p:animScale>
                                      <p:cBhvr>
                                        <p:cTn id="14" dur="166" decel="50000">
                                          <p:stCondLst>
                                            <p:cond delay="676"/>
                                          </p:stCondLst>
                                        </p:cTn>
                                        <p:tgtEl>
                                          <p:spTgt spid="10">
                                            <p:txEl>
                                              <p:pRg st="0" end="0"/>
                                            </p:txEl>
                                          </p:spTgt>
                                        </p:tgtEl>
                                      </p:cBhvr>
                                      <p:to x="100000" y="100000"/>
                                    </p:animScale>
                                    <p:animScale>
                                      <p:cBhvr>
                                        <p:cTn id="15" dur="26">
                                          <p:stCondLst>
                                            <p:cond delay="1312"/>
                                          </p:stCondLst>
                                        </p:cTn>
                                        <p:tgtEl>
                                          <p:spTgt spid="10">
                                            <p:txEl>
                                              <p:pRg st="0" end="0"/>
                                            </p:txEl>
                                          </p:spTgt>
                                        </p:tgtEl>
                                      </p:cBhvr>
                                      <p:to x="100000" y="80000"/>
                                    </p:animScale>
                                    <p:animScale>
                                      <p:cBhvr>
                                        <p:cTn id="16" dur="166" decel="50000">
                                          <p:stCondLst>
                                            <p:cond delay="1338"/>
                                          </p:stCondLst>
                                        </p:cTn>
                                        <p:tgtEl>
                                          <p:spTgt spid="10">
                                            <p:txEl>
                                              <p:pRg st="0" end="0"/>
                                            </p:txEl>
                                          </p:spTgt>
                                        </p:tgtEl>
                                      </p:cBhvr>
                                      <p:to x="100000" y="100000"/>
                                    </p:animScale>
                                    <p:animScale>
                                      <p:cBhvr>
                                        <p:cTn id="17" dur="26">
                                          <p:stCondLst>
                                            <p:cond delay="1642"/>
                                          </p:stCondLst>
                                        </p:cTn>
                                        <p:tgtEl>
                                          <p:spTgt spid="10">
                                            <p:txEl>
                                              <p:pRg st="0" end="0"/>
                                            </p:txEl>
                                          </p:spTgt>
                                        </p:tgtEl>
                                      </p:cBhvr>
                                      <p:to x="100000" y="90000"/>
                                    </p:animScale>
                                    <p:animScale>
                                      <p:cBhvr>
                                        <p:cTn id="18" dur="166" decel="50000">
                                          <p:stCondLst>
                                            <p:cond delay="1668"/>
                                          </p:stCondLst>
                                        </p:cTn>
                                        <p:tgtEl>
                                          <p:spTgt spid="10">
                                            <p:txEl>
                                              <p:pRg st="0" end="0"/>
                                            </p:txEl>
                                          </p:spTgt>
                                        </p:tgtEl>
                                      </p:cBhvr>
                                      <p:to x="100000" y="100000"/>
                                    </p:animScale>
                                    <p:animScale>
                                      <p:cBhvr>
                                        <p:cTn id="19" dur="26">
                                          <p:stCondLst>
                                            <p:cond delay="1808"/>
                                          </p:stCondLst>
                                        </p:cTn>
                                        <p:tgtEl>
                                          <p:spTgt spid="10">
                                            <p:txEl>
                                              <p:pRg st="0" end="0"/>
                                            </p:txEl>
                                          </p:spTgt>
                                        </p:tgtEl>
                                      </p:cBhvr>
                                      <p:to x="100000" y="95000"/>
                                    </p:animScale>
                                    <p:animScale>
                                      <p:cBhvr>
                                        <p:cTn id="20" dur="166" decel="50000">
                                          <p:stCondLst>
                                            <p:cond delay="1834"/>
                                          </p:stCondLst>
                                        </p:cTn>
                                        <p:tgtEl>
                                          <p:spTgt spid="1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wipe(down)">
                                      <p:cBhvr>
                                        <p:cTn id="25" dur="580">
                                          <p:stCondLst>
                                            <p:cond delay="0"/>
                                          </p:stCondLst>
                                        </p:cTn>
                                        <p:tgtEl>
                                          <p:spTgt spid="10">
                                            <p:txEl>
                                              <p:pRg st="1" end="1"/>
                                            </p:txEl>
                                          </p:spTgt>
                                        </p:tgtEl>
                                      </p:cBhvr>
                                    </p:animEffect>
                                    <p:anim calcmode="lin" valueType="num">
                                      <p:cBhvr>
                                        <p:cTn id="26" dur="1822" tmFilter="0,0; 0.14,0.36; 0.43,0.73; 0.71,0.91; 1.0,1.0">
                                          <p:stCondLst>
                                            <p:cond delay="0"/>
                                          </p:stCondLst>
                                        </p:cTn>
                                        <p:tgtEl>
                                          <p:spTgt spid="10">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xEl>
                                              <p:pRg st="1" end="1"/>
                                            </p:txEl>
                                          </p:spTgt>
                                        </p:tgtEl>
                                      </p:cBhvr>
                                      <p:to x="100000" y="60000"/>
                                    </p:animScale>
                                    <p:animScale>
                                      <p:cBhvr>
                                        <p:cTn id="32" dur="166" decel="50000">
                                          <p:stCondLst>
                                            <p:cond delay="676"/>
                                          </p:stCondLst>
                                        </p:cTn>
                                        <p:tgtEl>
                                          <p:spTgt spid="10">
                                            <p:txEl>
                                              <p:pRg st="1" end="1"/>
                                            </p:txEl>
                                          </p:spTgt>
                                        </p:tgtEl>
                                      </p:cBhvr>
                                      <p:to x="100000" y="100000"/>
                                    </p:animScale>
                                    <p:animScale>
                                      <p:cBhvr>
                                        <p:cTn id="33" dur="26">
                                          <p:stCondLst>
                                            <p:cond delay="1312"/>
                                          </p:stCondLst>
                                        </p:cTn>
                                        <p:tgtEl>
                                          <p:spTgt spid="10">
                                            <p:txEl>
                                              <p:pRg st="1" end="1"/>
                                            </p:txEl>
                                          </p:spTgt>
                                        </p:tgtEl>
                                      </p:cBhvr>
                                      <p:to x="100000" y="80000"/>
                                    </p:animScale>
                                    <p:animScale>
                                      <p:cBhvr>
                                        <p:cTn id="34" dur="166" decel="50000">
                                          <p:stCondLst>
                                            <p:cond delay="1338"/>
                                          </p:stCondLst>
                                        </p:cTn>
                                        <p:tgtEl>
                                          <p:spTgt spid="10">
                                            <p:txEl>
                                              <p:pRg st="1" end="1"/>
                                            </p:txEl>
                                          </p:spTgt>
                                        </p:tgtEl>
                                      </p:cBhvr>
                                      <p:to x="100000" y="100000"/>
                                    </p:animScale>
                                    <p:animScale>
                                      <p:cBhvr>
                                        <p:cTn id="35" dur="26">
                                          <p:stCondLst>
                                            <p:cond delay="1642"/>
                                          </p:stCondLst>
                                        </p:cTn>
                                        <p:tgtEl>
                                          <p:spTgt spid="10">
                                            <p:txEl>
                                              <p:pRg st="1" end="1"/>
                                            </p:txEl>
                                          </p:spTgt>
                                        </p:tgtEl>
                                      </p:cBhvr>
                                      <p:to x="100000" y="90000"/>
                                    </p:animScale>
                                    <p:animScale>
                                      <p:cBhvr>
                                        <p:cTn id="36" dur="166" decel="50000">
                                          <p:stCondLst>
                                            <p:cond delay="1668"/>
                                          </p:stCondLst>
                                        </p:cTn>
                                        <p:tgtEl>
                                          <p:spTgt spid="10">
                                            <p:txEl>
                                              <p:pRg st="1" end="1"/>
                                            </p:txEl>
                                          </p:spTgt>
                                        </p:tgtEl>
                                      </p:cBhvr>
                                      <p:to x="100000" y="100000"/>
                                    </p:animScale>
                                    <p:animScale>
                                      <p:cBhvr>
                                        <p:cTn id="37" dur="26">
                                          <p:stCondLst>
                                            <p:cond delay="1808"/>
                                          </p:stCondLst>
                                        </p:cTn>
                                        <p:tgtEl>
                                          <p:spTgt spid="10">
                                            <p:txEl>
                                              <p:pRg st="1" end="1"/>
                                            </p:txEl>
                                          </p:spTgt>
                                        </p:tgtEl>
                                      </p:cBhvr>
                                      <p:to x="100000" y="95000"/>
                                    </p:animScale>
                                    <p:animScale>
                                      <p:cBhvr>
                                        <p:cTn id="38" dur="166" decel="50000">
                                          <p:stCondLst>
                                            <p:cond delay="1834"/>
                                          </p:stCondLst>
                                        </p:cTn>
                                        <p:tgtEl>
                                          <p:spTgt spid="10">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0">
                                            <p:txEl>
                                              <p:pRg st="2" end="2"/>
                                            </p:txEl>
                                          </p:spTgt>
                                        </p:tgtEl>
                                        <p:attrNameLst>
                                          <p:attrName>style.visibility</p:attrName>
                                        </p:attrNameLst>
                                      </p:cBhvr>
                                      <p:to>
                                        <p:strVal val="visible"/>
                                      </p:to>
                                    </p:set>
                                    <p:animEffect transition="in" filter="wipe(down)">
                                      <p:cBhvr>
                                        <p:cTn id="43" dur="580">
                                          <p:stCondLst>
                                            <p:cond delay="0"/>
                                          </p:stCondLst>
                                        </p:cTn>
                                        <p:tgtEl>
                                          <p:spTgt spid="10">
                                            <p:txEl>
                                              <p:pRg st="2" end="2"/>
                                            </p:txEl>
                                          </p:spTgt>
                                        </p:tgtEl>
                                      </p:cBhvr>
                                    </p:animEffect>
                                    <p:anim calcmode="lin" valueType="num">
                                      <p:cBhvr>
                                        <p:cTn id="44" dur="1822" tmFilter="0,0; 0.14,0.36; 0.43,0.73; 0.71,0.91; 1.0,1.0">
                                          <p:stCondLst>
                                            <p:cond delay="0"/>
                                          </p:stCondLst>
                                        </p:cTn>
                                        <p:tgtEl>
                                          <p:spTgt spid="10">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xEl>
                                              <p:pRg st="2" end="2"/>
                                            </p:txEl>
                                          </p:spTgt>
                                        </p:tgtEl>
                                      </p:cBhvr>
                                      <p:to x="100000" y="60000"/>
                                    </p:animScale>
                                    <p:animScale>
                                      <p:cBhvr>
                                        <p:cTn id="50" dur="166" decel="50000">
                                          <p:stCondLst>
                                            <p:cond delay="676"/>
                                          </p:stCondLst>
                                        </p:cTn>
                                        <p:tgtEl>
                                          <p:spTgt spid="10">
                                            <p:txEl>
                                              <p:pRg st="2" end="2"/>
                                            </p:txEl>
                                          </p:spTgt>
                                        </p:tgtEl>
                                      </p:cBhvr>
                                      <p:to x="100000" y="100000"/>
                                    </p:animScale>
                                    <p:animScale>
                                      <p:cBhvr>
                                        <p:cTn id="51" dur="26">
                                          <p:stCondLst>
                                            <p:cond delay="1312"/>
                                          </p:stCondLst>
                                        </p:cTn>
                                        <p:tgtEl>
                                          <p:spTgt spid="10">
                                            <p:txEl>
                                              <p:pRg st="2" end="2"/>
                                            </p:txEl>
                                          </p:spTgt>
                                        </p:tgtEl>
                                      </p:cBhvr>
                                      <p:to x="100000" y="80000"/>
                                    </p:animScale>
                                    <p:animScale>
                                      <p:cBhvr>
                                        <p:cTn id="52" dur="166" decel="50000">
                                          <p:stCondLst>
                                            <p:cond delay="1338"/>
                                          </p:stCondLst>
                                        </p:cTn>
                                        <p:tgtEl>
                                          <p:spTgt spid="10">
                                            <p:txEl>
                                              <p:pRg st="2" end="2"/>
                                            </p:txEl>
                                          </p:spTgt>
                                        </p:tgtEl>
                                      </p:cBhvr>
                                      <p:to x="100000" y="100000"/>
                                    </p:animScale>
                                    <p:animScale>
                                      <p:cBhvr>
                                        <p:cTn id="53" dur="26">
                                          <p:stCondLst>
                                            <p:cond delay="1642"/>
                                          </p:stCondLst>
                                        </p:cTn>
                                        <p:tgtEl>
                                          <p:spTgt spid="10">
                                            <p:txEl>
                                              <p:pRg st="2" end="2"/>
                                            </p:txEl>
                                          </p:spTgt>
                                        </p:tgtEl>
                                      </p:cBhvr>
                                      <p:to x="100000" y="90000"/>
                                    </p:animScale>
                                    <p:animScale>
                                      <p:cBhvr>
                                        <p:cTn id="54" dur="166" decel="50000">
                                          <p:stCondLst>
                                            <p:cond delay="1668"/>
                                          </p:stCondLst>
                                        </p:cTn>
                                        <p:tgtEl>
                                          <p:spTgt spid="10">
                                            <p:txEl>
                                              <p:pRg st="2" end="2"/>
                                            </p:txEl>
                                          </p:spTgt>
                                        </p:tgtEl>
                                      </p:cBhvr>
                                      <p:to x="100000" y="100000"/>
                                    </p:animScale>
                                    <p:animScale>
                                      <p:cBhvr>
                                        <p:cTn id="55" dur="26">
                                          <p:stCondLst>
                                            <p:cond delay="1808"/>
                                          </p:stCondLst>
                                        </p:cTn>
                                        <p:tgtEl>
                                          <p:spTgt spid="10">
                                            <p:txEl>
                                              <p:pRg st="2" end="2"/>
                                            </p:txEl>
                                          </p:spTgt>
                                        </p:tgtEl>
                                      </p:cBhvr>
                                      <p:to x="100000" y="95000"/>
                                    </p:animScale>
                                    <p:animScale>
                                      <p:cBhvr>
                                        <p:cTn id="56" dur="166" decel="50000">
                                          <p:stCondLst>
                                            <p:cond delay="1834"/>
                                          </p:stCondLst>
                                        </p:cTn>
                                        <p:tgtEl>
                                          <p:spTgt spid="10">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0">
                                            <p:txEl>
                                              <p:pRg st="3" end="3"/>
                                            </p:txEl>
                                          </p:spTgt>
                                        </p:tgtEl>
                                        <p:attrNameLst>
                                          <p:attrName>style.visibility</p:attrName>
                                        </p:attrNameLst>
                                      </p:cBhvr>
                                      <p:to>
                                        <p:strVal val="visible"/>
                                      </p:to>
                                    </p:set>
                                    <p:animEffect transition="in" filter="wipe(down)">
                                      <p:cBhvr>
                                        <p:cTn id="61" dur="580">
                                          <p:stCondLst>
                                            <p:cond delay="0"/>
                                          </p:stCondLst>
                                        </p:cTn>
                                        <p:tgtEl>
                                          <p:spTgt spid="10">
                                            <p:txEl>
                                              <p:pRg st="3" end="3"/>
                                            </p:txEl>
                                          </p:spTgt>
                                        </p:tgtEl>
                                      </p:cBhvr>
                                    </p:animEffect>
                                    <p:anim calcmode="lin" valueType="num">
                                      <p:cBhvr>
                                        <p:cTn id="62" dur="1822" tmFilter="0,0; 0.14,0.36; 0.43,0.73; 0.71,0.91; 1.0,1.0">
                                          <p:stCondLst>
                                            <p:cond delay="0"/>
                                          </p:stCondLst>
                                        </p:cTn>
                                        <p:tgtEl>
                                          <p:spTgt spid="10">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0">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0">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0">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0">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10">
                                            <p:txEl>
                                              <p:pRg st="3" end="3"/>
                                            </p:txEl>
                                          </p:spTgt>
                                        </p:tgtEl>
                                      </p:cBhvr>
                                      <p:to x="100000" y="60000"/>
                                    </p:animScale>
                                    <p:animScale>
                                      <p:cBhvr>
                                        <p:cTn id="68" dur="166" decel="50000">
                                          <p:stCondLst>
                                            <p:cond delay="676"/>
                                          </p:stCondLst>
                                        </p:cTn>
                                        <p:tgtEl>
                                          <p:spTgt spid="10">
                                            <p:txEl>
                                              <p:pRg st="3" end="3"/>
                                            </p:txEl>
                                          </p:spTgt>
                                        </p:tgtEl>
                                      </p:cBhvr>
                                      <p:to x="100000" y="100000"/>
                                    </p:animScale>
                                    <p:animScale>
                                      <p:cBhvr>
                                        <p:cTn id="69" dur="26">
                                          <p:stCondLst>
                                            <p:cond delay="1312"/>
                                          </p:stCondLst>
                                        </p:cTn>
                                        <p:tgtEl>
                                          <p:spTgt spid="10">
                                            <p:txEl>
                                              <p:pRg st="3" end="3"/>
                                            </p:txEl>
                                          </p:spTgt>
                                        </p:tgtEl>
                                      </p:cBhvr>
                                      <p:to x="100000" y="80000"/>
                                    </p:animScale>
                                    <p:animScale>
                                      <p:cBhvr>
                                        <p:cTn id="70" dur="166" decel="50000">
                                          <p:stCondLst>
                                            <p:cond delay="1338"/>
                                          </p:stCondLst>
                                        </p:cTn>
                                        <p:tgtEl>
                                          <p:spTgt spid="10">
                                            <p:txEl>
                                              <p:pRg st="3" end="3"/>
                                            </p:txEl>
                                          </p:spTgt>
                                        </p:tgtEl>
                                      </p:cBhvr>
                                      <p:to x="100000" y="100000"/>
                                    </p:animScale>
                                    <p:animScale>
                                      <p:cBhvr>
                                        <p:cTn id="71" dur="26">
                                          <p:stCondLst>
                                            <p:cond delay="1642"/>
                                          </p:stCondLst>
                                        </p:cTn>
                                        <p:tgtEl>
                                          <p:spTgt spid="10">
                                            <p:txEl>
                                              <p:pRg st="3" end="3"/>
                                            </p:txEl>
                                          </p:spTgt>
                                        </p:tgtEl>
                                      </p:cBhvr>
                                      <p:to x="100000" y="90000"/>
                                    </p:animScale>
                                    <p:animScale>
                                      <p:cBhvr>
                                        <p:cTn id="72" dur="166" decel="50000">
                                          <p:stCondLst>
                                            <p:cond delay="1668"/>
                                          </p:stCondLst>
                                        </p:cTn>
                                        <p:tgtEl>
                                          <p:spTgt spid="10">
                                            <p:txEl>
                                              <p:pRg st="3" end="3"/>
                                            </p:txEl>
                                          </p:spTgt>
                                        </p:tgtEl>
                                      </p:cBhvr>
                                      <p:to x="100000" y="100000"/>
                                    </p:animScale>
                                    <p:animScale>
                                      <p:cBhvr>
                                        <p:cTn id="73" dur="26">
                                          <p:stCondLst>
                                            <p:cond delay="1808"/>
                                          </p:stCondLst>
                                        </p:cTn>
                                        <p:tgtEl>
                                          <p:spTgt spid="10">
                                            <p:txEl>
                                              <p:pRg st="3" end="3"/>
                                            </p:txEl>
                                          </p:spTgt>
                                        </p:tgtEl>
                                      </p:cBhvr>
                                      <p:to x="100000" y="95000"/>
                                    </p:animScale>
                                    <p:animScale>
                                      <p:cBhvr>
                                        <p:cTn id="74" dur="166" decel="50000">
                                          <p:stCondLst>
                                            <p:cond delay="1834"/>
                                          </p:stCondLst>
                                        </p:cTn>
                                        <p:tgtEl>
                                          <p:spTgt spid="10">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0">
                                            <p:txEl>
                                              <p:pRg st="4" end="4"/>
                                            </p:txEl>
                                          </p:spTgt>
                                        </p:tgtEl>
                                        <p:attrNameLst>
                                          <p:attrName>style.visibility</p:attrName>
                                        </p:attrNameLst>
                                      </p:cBhvr>
                                      <p:to>
                                        <p:strVal val="visible"/>
                                      </p:to>
                                    </p:set>
                                    <p:animEffect transition="in" filter="wipe(down)">
                                      <p:cBhvr>
                                        <p:cTn id="79" dur="580">
                                          <p:stCondLst>
                                            <p:cond delay="0"/>
                                          </p:stCondLst>
                                        </p:cTn>
                                        <p:tgtEl>
                                          <p:spTgt spid="10">
                                            <p:txEl>
                                              <p:pRg st="4" end="4"/>
                                            </p:txEl>
                                          </p:spTgt>
                                        </p:tgtEl>
                                      </p:cBhvr>
                                    </p:animEffect>
                                    <p:anim calcmode="lin" valueType="num">
                                      <p:cBhvr>
                                        <p:cTn id="80" dur="1822" tmFilter="0,0; 0.14,0.36; 0.43,0.73; 0.71,0.91; 1.0,1.0">
                                          <p:stCondLst>
                                            <p:cond delay="0"/>
                                          </p:stCondLst>
                                        </p:cTn>
                                        <p:tgtEl>
                                          <p:spTgt spid="10">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0">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0">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0">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0">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10">
                                            <p:txEl>
                                              <p:pRg st="4" end="4"/>
                                            </p:txEl>
                                          </p:spTgt>
                                        </p:tgtEl>
                                      </p:cBhvr>
                                      <p:to x="100000" y="60000"/>
                                    </p:animScale>
                                    <p:animScale>
                                      <p:cBhvr>
                                        <p:cTn id="86" dur="166" decel="50000">
                                          <p:stCondLst>
                                            <p:cond delay="676"/>
                                          </p:stCondLst>
                                        </p:cTn>
                                        <p:tgtEl>
                                          <p:spTgt spid="10">
                                            <p:txEl>
                                              <p:pRg st="4" end="4"/>
                                            </p:txEl>
                                          </p:spTgt>
                                        </p:tgtEl>
                                      </p:cBhvr>
                                      <p:to x="100000" y="100000"/>
                                    </p:animScale>
                                    <p:animScale>
                                      <p:cBhvr>
                                        <p:cTn id="87" dur="26">
                                          <p:stCondLst>
                                            <p:cond delay="1312"/>
                                          </p:stCondLst>
                                        </p:cTn>
                                        <p:tgtEl>
                                          <p:spTgt spid="10">
                                            <p:txEl>
                                              <p:pRg st="4" end="4"/>
                                            </p:txEl>
                                          </p:spTgt>
                                        </p:tgtEl>
                                      </p:cBhvr>
                                      <p:to x="100000" y="80000"/>
                                    </p:animScale>
                                    <p:animScale>
                                      <p:cBhvr>
                                        <p:cTn id="88" dur="166" decel="50000">
                                          <p:stCondLst>
                                            <p:cond delay="1338"/>
                                          </p:stCondLst>
                                        </p:cTn>
                                        <p:tgtEl>
                                          <p:spTgt spid="10">
                                            <p:txEl>
                                              <p:pRg st="4" end="4"/>
                                            </p:txEl>
                                          </p:spTgt>
                                        </p:tgtEl>
                                      </p:cBhvr>
                                      <p:to x="100000" y="100000"/>
                                    </p:animScale>
                                    <p:animScale>
                                      <p:cBhvr>
                                        <p:cTn id="89" dur="26">
                                          <p:stCondLst>
                                            <p:cond delay="1642"/>
                                          </p:stCondLst>
                                        </p:cTn>
                                        <p:tgtEl>
                                          <p:spTgt spid="10">
                                            <p:txEl>
                                              <p:pRg st="4" end="4"/>
                                            </p:txEl>
                                          </p:spTgt>
                                        </p:tgtEl>
                                      </p:cBhvr>
                                      <p:to x="100000" y="90000"/>
                                    </p:animScale>
                                    <p:animScale>
                                      <p:cBhvr>
                                        <p:cTn id="90" dur="166" decel="50000">
                                          <p:stCondLst>
                                            <p:cond delay="1668"/>
                                          </p:stCondLst>
                                        </p:cTn>
                                        <p:tgtEl>
                                          <p:spTgt spid="10">
                                            <p:txEl>
                                              <p:pRg st="4" end="4"/>
                                            </p:txEl>
                                          </p:spTgt>
                                        </p:tgtEl>
                                      </p:cBhvr>
                                      <p:to x="100000" y="100000"/>
                                    </p:animScale>
                                    <p:animScale>
                                      <p:cBhvr>
                                        <p:cTn id="91" dur="26">
                                          <p:stCondLst>
                                            <p:cond delay="1808"/>
                                          </p:stCondLst>
                                        </p:cTn>
                                        <p:tgtEl>
                                          <p:spTgt spid="10">
                                            <p:txEl>
                                              <p:pRg st="4" end="4"/>
                                            </p:txEl>
                                          </p:spTgt>
                                        </p:tgtEl>
                                      </p:cBhvr>
                                      <p:to x="100000" y="95000"/>
                                    </p:animScale>
                                    <p:animScale>
                                      <p:cBhvr>
                                        <p:cTn id="92" dur="166" decel="50000">
                                          <p:stCondLst>
                                            <p:cond delay="1834"/>
                                          </p:stCondLst>
                                        </p:cTn>
                                        <p:tgtEl>
                                          <p:spTgt spid="10">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0">
                                            <p:txEl>
                                              <p:pRg st="5" end="5"/>
                                            </p:txEl>
                                          </p:spTgt>
                                        </p:tgtEl>
                                        <p:attrNameLst>
                                          <p:attrName>style.visibility</p:attrName>
                                        </p:attrNameLst>
                                      </p:cBhvr>
                                      <p:to>
                                        <p:strVal val="visible"/>
                                      </p:to>
                                    </p:set>
                                    <p:animEffect transition="in" filter="wipe(down)">
                                      <p:cBhvr>
                                        <p:cTn id="97" dur="580">
                                          <p:stCondLst>
                                            <p:cond delay="0"/>
                                          </p:stCondLst>
                                        </p:cTn>
                                        <p:tgtEl>
                                          <p:spTgt spid="10">
                                            <p:txEl>
                                              <p:pRg st="5" end="5"/>
                                            </p:txEl>
                                          </p:spTgt>
                                        </p:tgtEl>
                                      </p:cBhvr>
                                    </p:animEffect>
                                    <p:anim calcmode="lin" valueType="num">
                                      <p:cBhvr>
                                        <p:cTn id="98" dur="1822" tmFilter="0,0; 0.14,0.36; 0.43,0.73; 0.71,0.91; 1.0,1.0">
                                          <p:stCondLst>
                                            <p:cond delay="0"/>
                                          </p:stCondLst>
                                        </p:cTn>
                                        <p:tgtEl>
                                          <p:spTgt spid="10">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0">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0">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0">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0">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10">
                                            <p:txEl>
                                              <p:pRg st="5" end="5"/>
                                            </p:txEl>
                                          </p:spTgt>
                                        </p:tgtEl>
                                      </p:cBhvr>
                                      <p:to x="100000" y="60000"/>
                                    </p:animScale>
                                    <p:animScale>
                                      <p:cBhvr>
                                        <p:cTn id="104" dur="166" decel="50000">
                                          <p:stCondLst>
                                            <p:cond delay="676"/>
                                          </p:stCondLst>
                                        </p:cTn>
                                        <p:tgtEl>
                                          <p:spTgt spid="10">
                                            <p:txEl>
                                              <p:pRg st="5" end="5"/>
                                            </p:txEl>
                                          </p:spTgt>
                                        </p:tgtEl>
                                      </p:cBhvr>
                                      <p:to x="100000" y="100000"/>
                                    </p:animScale>
                                    <p:animScale>
                                      <p:cBhvr>
                                        <p:cTn id="105" dur="26">
                                          <p:stCondLst>
                                            <p:cond delay="1312"/>
                                          </p:stCondLst>
                                        </p:cTn>
                                        <p:tgtEl>
                                          <p:spTgt spid="10">
                                            <p:txEl>
                                              <p:pRg st="5" end="5"/>
                                            </p:txEl>
                                          </p:spTgt>
                                        </p:tgtEl>
                                      </p:cBhvr>
                                      <p:to x="100000" y="80000"/>
                                    </p:animScale>
                                    <p:animScale>
                                      <p:cBhvr>
                                        <p:cTn id="106" dur="166" decel="50000">
                                          <p:stCondLst>
                                            <p:cond delay="1338"/>
                                          </p:stCondLst>
                                        </p:cTn>
                                        <p:tgtEl>
                                          <p:spTgt spid="10">
                                            <p:txEl>
                                              <p:pRg st="5" end="5"/>
                                            </p:txEl>
                                          </p:spTgt>
                                        </p:tgtEl>
                                      </p:cBhvr>
                                      <p:to x="100000" y="100000"/>
                                    </p:animScale>
                                    <p:animScale>
                                      <p:cBhvr>
                                        <p:cTn id="107" dur="26">
                                          <p:stCondLst>
                                            <p:cond delay="1642"/>
                                          </p:stCondLst>
                                        </p:cTn>
                                        <p:tgtEl>
                                          <p:spTgt spid="10">
                                            <p:txEl>
                                              <p:pRg st="5" end="5"/>
                                            </p:txEl>
                                          </p:spTgt>
                                        </p:tgtEl>
                                      </p:cBhvr>
                                      <p:to x="100000" y="90000"/>
                                    </p:animScale>
                                    <p:animScale>
                                      <p:cBhvr>
                                        <p:cTn id="108" dur="166" decel="50000">
                                          <p:stCondLst>
                                            <p:cond delay="1668"/>
                                          </p:stCondLst>
                                        </p:cTn>
                                        <p:tgtEl>
                                          <p:spTgt spid="10">
                                            <p:txEl>
                                              <p:pRg st="5" end="5"/>
                                            </p:txEl>
                                          </p:spTgt>
                                        </p:tgtEl>
                                      </p:cBhvr>
                                      <p:to x="100000" y="100000"/>
                                    </p:animScale>
                                    <p:animScale>
                                      <p:cBhvr>
                                        <p:cTn id="109" dur="26">
                                          <p:stCondLst>
                                            <p:cond delay="1808"/>
                                          </p:stCondLst>
                                        </p:cTn>
                                        <p:tgtEl>
                                          <p:spTgt spid="10">
                                            <p:txEl>
                                              <p:pRg st="5" end="5"/>
                                            </p:txEl>
                                          </p:spTgt>
                                        </p:tgtEl>
                                      </p:cBhvr>
                                      <p:to x="100000" y="95000"/>
                                    </p:animScale>
                                    <p:animScale>
                                      <p:cBhvr>
                                        <p:cTn id="110" dur="166" decel="50000">
                                          <p:stCondLst>
                                            <p:cond delay="1834"/>
                                          </p:stCondLst>
                                        </p:cTn>
                                        <p:tgtEl>
                                          <p:spTgt spid="10">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home work gif">
            <a:extLst>
              <a:ext uri="{FF2B5EF4-FFF2-40B4-BE49-F238E27FC236}">
                <a16:creationId xmlns:a16="http://schemas.microsoft.com/office/drawing/2014/main" id="{085422B4-4C96-43E1-8D0E-D621A192424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5944" y="3851645"/>
            <a:ext cx="6946605" cy="3006356"/>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62;p14">
            <a:extLst>
              <a:ext uri="{FF2B5EF4-FFF2-40B4-BE49-F238E27FC236}">
                <a16:creationId xmlns:a16="http://schemas.microsoft.com/office/drawing/2014/main" id="{458A58E2-73EA-4BE5-841F-1C994FA95369}"/>
              </a:ext>
            </a:extLst>
          </p:cNvPr>
          <p:cNvPicPr preferRelativeResize="0"/>
          <p:nvPr/>
        </p:nvPicPr>
        <p:blipFill rotWithShape="1">
          <a:blip r:embed="rId4">
            <a:alphaModFix/>
          </a:blip>
          <a:srcRect/>
          <a:stretch/>
        </p:blipFill>
        <p:spPr>
          <a:xfrm>
            <a:off x="10947400" y="5599967"/>
            <a:ext cx="1234200" cy="1234200"/>
          </a:xfrm>
          <a:prstGeom prst="rect">
            <a:avLst/>
          </a:prstGeom>
          <a:noFill/>
          <a:ln>
            <a:noFill/>
          </a:ln>
        </p:spPr>
      </p:pic>
      <p:sp>
        <p:nvSpPr>
          <p:cNvPr id="9" name="TextBox 8">
            <a:extLst>
              <a:ext uri="{FF2B5EF4-FFF2-40B4-BE49-F238E27FC236}">
                <a16:creationId xmlns:a16="http://schemas.microsoft.com/office/drawing/2014/main" id="{29BCB5D3-449D-40D3-9F90-C9D43743F5BE}"/>
              </a:ext>
            </a:extLst>
          </p:cNvPr>
          <p:cNvSpPr txBox="1"/>
          <p:nvPr/>
        </p:nvSpPr>
        <p:spPr>
          <a:xfrm>
            <a:off x="311875" y="347707"/>
            <a:ext cx="10774339" cy="2923557"/>
          </a:xfrm>
          <a:prstGeom prst="rect">
            <a:avLst/>
          </a:prstGeom>
          <a:noFill/>
        </p:spPr>
        <p:txBody>
          <a:bodyPr wrap="square">
            <a:spAutoFit/>
          </a:bodyPr>
          <a:lstStyle/>
          <a:p>
            <a:pPr marL="457189" indent="-457189">
              <a:lnSpc>
                <a:spcPct val="150000"/>
              </a:lnSpc>
              <a:buFont typeface="+mj-lt"/>
              <a:buAutoNum type="arabicPeriod"/>
            </a:pPr>
            <a:r>
              <a:rPr lang="en-IN" sz="2133" dirty="0">
                <a:highlight>
                  <a:srgbClr val="00FF00"/>
                </a:highlight>
              </a:rPr>
              <a:t>What do you understand the meaning of strength?</a:t>
            </a:r>
          </a:p>
          <a:p>
            <a:pPr marL="457189" indent="-457189">
              <a:lnSpc>
                <a:spcPct val="150000"/>
              </a:lnSpc>
              <a:buFont typeface="+mj-lt"/>
              <a:buAutoNum type="arabicPeriod"/>
            </a:pPr>
            <a:r>
              <a:rPr lang="en-IN" sz="2133" dirty="0">
                <a:highlight>
                  <a:srgbClr val="00FF00"/>
                </a:highlight>
              </a:rPr>
              <a:t>Briefly explain about the importance of sports training.</a:t>
            </a:r>
          </a:p>
          <a:p>
            <a:pPr marL="457189" indent="-457189">
              <a:lnSpc>
                <a:spcPct val="150000"/>
              </a:lnSpc>
              <a:buFont typeface="+mj-lt"/>
              <a:buAutoNum type="arabicPeriod"/>
            </a:pPr>
            <a:r>
              <a:rPr lang="en-IN" sz="2133" dirty="0">
                <a:highlight>
                  <a:srgbClr val="00FF00"/>
                </a:highlight>
              </a:rPr>
              <a:t>Mention the types of strength, Differentiate between Dynamic &amp; Static strength.</a:t>
            </a:r>
          </a:p>
          <a:p>
            <a:pPr marL="457189" indent="-457189">
              <a:lnSpc>
                <a:spcPct val="150000"/>
              </a:lnSpc>
              <a:buFont typeface="+mj-lt"/>
              <a:buAutoNum type="arabicPeriod"/>
            </a:pPr>
            <a:r>
              <a:rPr lang="en-IN" sz="2133" dirty="0">
                <a:highlight>
                  <a:srgbClr val="00FF00"/>
                </a:highlight>
              </a:rPr>
              <a:t>Give any three specific sports examples which involve in Maximum, Explosive &amp; Strength Endurance.</a:t>
            </a:r>
          </a:p>
          <a:p>
            <a:pPr marL="457189" indent="-457189">
              <a:buFont typeface="+mj-lt"/>
              <a:buAutoNum type="arabicPeriod"/>
            </a:pPr>
            <a:endParaRPr lang="en-IN" sz="2400" dirty="0"/>
          </a:p>
        </p:txBody>
      </p:sp>
    </p:spTree>
    <p:extLst>
      <p:ext uri="{BB962C8B-B14F-4D97-AF65-F5344CB8AC3E}">
        <p14:creationId xmlns:p14="http://schemas.microsoft.com/office/powerpoint/2010/main" val="314390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7" name="Google Shape;77;p16"/>
          <p:cNvSpPr txBox="1"/>
          <p:nvPr/>
        </p:nvSpPr>
        <p:spPr>
          <a:xfrm>
            <a:off x="0" y="1647900"/>
            <a:ext cx="12192000" cy="3562200"/>
          </a:xfrm>
          <a:prstGeom prst="rect">
            <a:avLst/>
          </a:prstGeom>
          <a:noFill/>
          <a:ln>
            <a:noFill/>
          </a:ln>
        </p:spPr>
        <p:txBody>
          <a:bodyPr spcFirstLastPara="1" wrap="square" lIns="91425" tIns="91425" rIns="91425" bIns="91425" anchor="ctr" anchorCtr="0">
            <a:noAutofit/>
          </a:bodyPr>
          <a:lstStyle/>
          <a:p>
            <a:pPr marL="457200" algn="ctr">
              <a:lnSpc>
                <a:spcPct val="115000"/>
              </a:lnSpc>
              <a:buClr>
                <a:srgbClr val="000000"/>
              </a:buClr>
              <a:buSzPts val="4000"/>
            </a:pPr>
            <a:r>
              <a:rPr lang="en" sz="6000" b="1" dirty="0">
                <a:solidFill>
                  <a:srgbClr val="000000"/>
                </a:solidFill>
                <a:ea typeface="Arial"/>
                <a:cs typeface="Arial"/>
                <a:sym typeface="Arial"/>
              </a:rPr>
              <a:t>THANKING YOU</a:t>
            </a:r>
            <a:endParaRPr sz="6000" b="1" dirty="0">
              <a:solidFill>
                <a:srgbClr val="000000"/>
              </a:solidFill>
              <a:ea typeface="Arial"/>
              <a:cs typeface="Arial"/>
              <a:sym typeface="Arial"/>
            </a:endParaRPr>
          </a:p>
          <a:p>
            <a:pPr marL="457200" algn="ctr">
              <a:lnSpc>
                <a:spcPct val="115000"/>
              </a:lnSpc>
              <a:buClr>
                <a:srgbClr val="000000"/>
              </a:buClr>
              <a:buSzPts val="4000"/>
            </a:pPr>
            <a:r>
              <a:rPr lang="en" sz="6000" b="1" dirty="0">
                <a:solidFill>
                  <a:srgbClr val="FF0000"/>
                </a:solidFill>
                <a:ea typeface="Arial"/>
                <a:cs typeface="Arial"/>
                <a:sym typeface="Arial"/>
              </a:rPr>
              <a:t>ODM EDUCATIONAL GROUP</a:t>
            </a:r>
            <a:endParaRPr sz="6000" b="1" dirty="0">
              <a:solidFill>
                <a:srgbClr val="FF0000"/>
              </a:solidFill>
              <a:ea typeface="Arial"/>
              <a:cs typeface="Arial"/>
              <a:sym typeface="Arial"/>
            </a:endParaRPr>
          </a:p>
        </p:txBody>
      </p:sp>
      <p:pic>
        <p:nvPicPr>
          <p:cNvPr id="4" name="Google Shape;63;p14">
            <a:extLst>
              <a:ext uri="{FF2B5EF4-FFF2-40B4-BE49-F238E27FC236}">
                <a16:creationId xmlns:a16="http://schemas.microsoft.com/office/drawing/2014/main" id="{F174CE82-B593-49FF-8D42-4F97BD789DB0}"/>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1846272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B050859-3F74-428C-BC0A-96457E430735}"/>
              </a:ext>
            </a:extLst>
          </p:cNvPr>
          <p:cNvGraphicFramePr/>
          <p:nvPr>
            <p:extLst>
              <p:ext uri="{D42A27DB-BD31-4B8C-83A1-F6EECF244321}">
                <p14:modId xmlns:p14="http://schemas.microsoft.com/office/powerpoint/2010/main" val="2198886443"/>
              </p:ext>
            </p:extLst>
          </p:nvPr>
        </p:nvGraphicFramePr>
        <p:xfrm>
          <a:off x="2400300" y="571500"/>
          <a:ext cx="7391400" cy="5714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DF6B6F6E-55FA-42E9-8255-87CAEAF17F42}"/>
              </a:ext>
            </a:extLst>
          </p:cNvPr>
          <p:cNvSpPr txBox="1"/>
          <p:nvPr/>
        </p:nvSpPr>
        <p:spPr>
          <a:xfrm>
            <a:off x="1330657" y="0"/>
            <a:ext cx="9530686"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METHODS FOR IMPROVING STRENGTH</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8" name="Google Shape;63;p14">
            <a:extLst>
              <a:ext uri="{FF2B5EF4-FFF2-40B4-BE49-F238E27FC236}">
                <a16:creationId xmlns:a16="http://schemas.microsoft.com/office/drawing/2014/main" id="{1846EDFE-0986-40F3-BFC7-D1D12D706423}"/>
              </a:ext>
            </a:extLst>
          </p:cNvPr>
          <p:cNvPicPr preferRelativeResize="0"/>
          <p:nvPr/>
        </p:nvPicPr>
        <p:blipFill rotWithShape="1">
          <a:blip r:embed="rId8">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348223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a:extLst>
              <a:ext uri="{FF2B5EF4-FFF2-40B4-BE49-F238E27FC236}">
                <a16:creationId xmlns:a16="http://schemas.microsoft.com/office/drawing/2014/main" id="{07898776-4F1E-4362-AA30-CA54EA50A88B}"/>
              </a:ext>
            </a:extLst>
          </p:cNvPr>
          <p:cNvPicPr>
            <a:picLocks noChangeAspect="1"/>
          </p:cNvPicPr>
          <p:nvPr/>
        </p:nvPicPr>
        <p:blipFill>
          <a:blip r:embed="rId3"/>
          <a:stretch>
            <a:fillRect/>
          </a:stretch>
        </p:blipFill>
        <p:spPr>
          <a:xfrm>
            <a:off x="0" y="314690"/>
            <a:ext cx="5831958" cy="6324600"/>
          </a:xfrm>
          <a:prstGeom prst="ellipse">
            <a:avLst/>
          </a:prstGeom>
          <a:ln>
            <a:noFill/>
          </a:ln>
          <a:effectLst>
            <a:softEdge rad="112500"/>
          </a:effectLst>
        </p:spPr>
      </p:pic>
      <p:sp>
        <p:nvSpPr>
          <p:cNvPr id="4" name="TextBox 3">
            <a:extLst>
              <a:ext uri="{FF2B5EF4-FFF2-40B4-BE49-F238E27FC236}">
                <a16:creationId xmlns:a16="http://schemas.microsoft.com/office/drawing/2014/main" id="{DF6B6F6E-55FA-42E9-8255-87CAEAF17F42}"/>
              </a:ext>
            </a:extLst>
          </p:cNvPr>
          <p:cNvSpPr txBox="1"/>
          <p:nvPr/>
        </p:nvSpPr>
        <p:spPr>
          <a:xfrm>
            <a:off x="35442" y="0"/>
            <a:ext cx="615553" cy="6858000"/>
          </a:xfrm>
          <a:prstGeom prst="rect">
            <a:avLst/>
          </a:prstGeom>
          <a:noFill/>
        </p:spPr>
        <p:txBody>
          <a:bodyPr vert="vert270"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METHODS FOR IMPROVING STRENGTH</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293E3239-7666-43BC-AE09-C1E6A501EFC8}"/>
              </a:ext>
            </a:extLst>
          </p:cNvPr>
          <p:cNvSpPr txBox="1"/>
          <p:nvPr/>
        </p:nvSpPr>
        <p:spPr>
          <a:xfrm>
            <a:off x="2515043" y="0"/>
            <a:ext cx="7161914" cy="523220"/>
          </a:xfrm>
          <a:prstGeom prst="rect">
            <a:avLst/>
          </a:prstGeom>
          <a:noFill/>
        </p:spPr>
        <p:txBody>
          <a:bodyPr wrap="square">
            <a:spAutoFit/>
          </a:bodyPr>
          <a:lstStyle/>
          <a:p>
            <a:pPr lvl="0"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ISOMETRIC EXERCISES</a:t>
            </a:r>
            <a:endPar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Google Shape;63;p14">
            <a:extLst>
              <a:ext uri="{FF2B5EF4-FFF2-40B4-BE49-F238E27FC236}">
                <a16:creationId xmlns:a16="http://schemas.microsoft.com/office/drawing/2014/main" id="{18B7D9D0-0EDF-429D-89C1-3D566237420E}"/>
              </a:ext>
            </a:extLst>
          </p:cNvPr>
          <p:cNvPicPr preferRelativeResize="0"/>
          <p:nvPr/>
        </p:nvPicPr>
        <p:blipFill rotWithShape="1">
          <a:blip r:embed="rId4">
            <a:alphaModFix/>
          </a:blip>
          <a:srcRect/>
          <a:stretch/>
        </p:blipFill>
        <p:spPr>
          <a:xfrm>
            <a:off x="10393594" y="102456"/>
            <a:ext cx="1643369" cy="815833"/>
          </a:xfrm>
          <a:prstGeom prst="rect">
            <a:avLst/>
          </a:prstGeom>
          <a:noFill/>
          <a:ln>
            <a:noFill/>
          </a:ln>
        </p:spPr>
      </p:pic>
      <p:sp>
        <p:nvSpPr>
          <p:cNvPr id="8" name="TextBox 7">
            <a:extLst>
              <a:ext uri="{FF2B5EF4-FFF2-40B4-BE49-F238E27FC236}">
                <a16:creationId xmlns:a16="http://schemas.microsoft.com/office/drawing/2014/main" id="{1B7ECF18-83EB-4802-9F03-350CCEDA8D03}"/>
              </a:ext>
            </a:extLst>
          </p:cNvPr>
          <p:cNvSpPr txBox="1"/>
          <p:nvPr/>
        </p:nvSpPr>
        <p:spPr>
          <a:xfrm>
            <a:off x="5638800" y="1219200"/>
            <a:ext cx="6553200" cy="4524315"/>
          </a:xfrm>
          <a:prstGeom prst="rect">
            <a:avLst/>
          </a:prstGeom>
          <a:noFill/>
        </p:spPr>
        <p:txBody>
          <a:bodyPr wrap="square" rtlCol="0">
            <a:spAutoFit/>
          </a:bodyPr>
          <a:lstStyle/>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Isometric exercise were started by </a:t>
            </a:r>
            <a:r>
              <a:rPr lang="en-US" sz="2400" b="1" dirty="0" err="1">
                <a:latin typeface="Cambria" panose="02040503050406030204" pitchFamily="18" charset="0"/>
                <a:ea typeface="Cambria" panose="02040503050406030204" pitchFamily="18" charset="0"/>
              </a:rPr>
              <a:t>Hytingh</a:t>
            </a:r>
            <a:r>
              <a:rPr lang="en-US" sz="2400" b="1" dirty="0">
                <a:latin typeface="Cambria" panose="02040503050406030204" pitchFamily="18" charset="0"/>
                <a:ea typeface="Cambria" panose="02040503050406030204" pitchFamily="18" charset="0"/>
              </a:rPr>
              <a:t> and Muller in 1953.</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‘Iso’ means ‘Same’ and ‘Metric’ means ‘Length’.</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No change in the length of the muscles.</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A group of muscles are stretched more than the other group.</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Work done cannot be observed.</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There are no direct movement.</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Require less time and equipment.</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Example – pushing the wall, hanging on pole, plank, etc.</a:t>
            </a:r>
          </a:p>
        </p:txBody>
      </p:sp>
      <p:sp>
        <p:nvSpPr>
          <p:cNvPr id="9" name="TextBox 8">
            <a:extLst>
              <a:ext uri="{FF2B5EF4-FFF2-40B4-BE49-F238E27FC236}">
                <a16:creationId xmlns:a16="http://schemas.microsoft.com/office/drawing/2014/main" id="{9C89B097-339F-4AE9-8D19-BEDD05BECD99}"/>
              </a:ext>
            </a:extLst>
          </p:cNvPr>
          <p:cNvSpPr txBox="1"/>
          <p:nvPr/>
        </p:nvSpPr>
        <p:spPr>
          <a:xfrm>
            <a:off x="1104900" y="6446172"/>
            <a:ext cx="9982200" cy="369332"/>
          </a:xfrm>
          <a:prstGeom prst="rect">
            <a:avLst/>
          </a:prstGeom>
          <a:noFill/>
        </p:spPr>
        <p:txBody>
          <a:bodyPr wrap="square" rtlCol="0">
            <a:spAutoFit/>
          </a:bodyPr>
          <a:lstStyle/>
          <a:p>
            <a:pPr algn="ctr"/>
            <a:r>
              <a:rPr lang="en-US" b="1" dirty="0">
                <a:solidFill>
                  <a:srgbClr val="FF0000"/>
                </a:solidFill>
                <a:latin typeface="Cambria" panose="02040503050406030204" pitchFamily="18" charset="0"/>
                <a:ea typeface="Cambria" panose="02040503050406030204" pitchFamily="18" charset="0"/>
              </a:rPr>
              <a:t>Work done = Force X Distance moved</a:t>
            </a:r>
            <a:endParaRPr lang="en-IN"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7494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arn(inVertic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barn(inVertical)">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barn(inVertical)">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barn(inVertical)">
                                      <p:cBhvr>
                                        <p:cTn id="42" dur="5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a:extLst>
              <a:ext uri="{FF2B5EF4-FFF2-40B4-BE49-F238E27FC236}">
                <a16:creationId xmlns:a16="http://schemas.microsoft.com/office/drawing/2014/main" id="{DFFD9553-0F4E-46FE-B7DC-D7DD5415D866}"/>
              </a:ext>
            </a:extLst>
          </p:cNvPr>
          <p:cNvPicPr>
            <a:picLocks noChangeAspect="1"/>
          </p:cNvPicPr>
          <p:nvPr/>
        </p:nvPicPr>
        <p:blipFill>
          <a:blip r:embed="rId3"/>
          <a:stretch>
            <a:fillRect/>
          </a:stretch>
        </p:blipFill>
        <p:spPr>
          <a:xfrm>
            <a:off x="457199" y="1967725"/>
            <a:ext cx="4999075" cy="2922549"/>
          </a:xfrm>
          <a:prstGeom prst="rect">
            <a:avLst/>
          </a:prstGeom>
        </p:spPr>
      </p:pic>
      <p:sp>
        <p:nvSpPr>
          <p:cNvPr id="4" name="TextBox 3">
            <a:extLst>
              <a:ext uri="{FF2B5EF4-FFF2-40B4-BE49-F238E27FC236}">
                <a16:creationId xmlns:a16="http://schemas.microsoft.com/office/drawing/2014/main" id="{DF6B6F6E-55FA-42E9-8255-87CAEAF17F42}"/>
              </a:ext>
            </a:extLst>
          </p:cNvPr>
          <p:cNvSpPr txBox="1"/>
          <p:nvPr/>
        </p:nvSpPr>
        <p:spPr>
          <a:xfrm>
            <a:off x="35442" y="0"/>
            <a:ext cx="615553" cy="6858000"/>
          </a:xfrm>
          <a:prstGeom prst="rect">
            <a:avLst/>
          </a:prstGeom>
          <a:noFill/>
        </p:spPr>
        <p:txBody>
          <a:bodyPr vert="vert270"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METHODS FOR IMPROVING STRENGTH</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293E3239-7666-43BC-AE09-C1E6A501EFC8}"/>
              </a:ext>
            </a:extLst>
          </p:cNvPr>
          <p:cNvSpPr txBox="1"/>
          <p:nvPr/>
        </p:nvSpPr>
        <p:spPr>
          <a:xfrm>
            <a:off x="2515043" y="0"/>
            <a:ext cx="7161914" cy="523220"/>
          </a:xfrm>
          <a:prstGeom prst="rect">
            <a:avLst/>
          </a:prstGeom>
          <a:noFill/>
        </p:spPr>
        <p:txBody>
          <a:bodyPr wrap="square">
            <a:spAutoFit/>
          </a:bodyPr>
          <a:lstStyle/>
          <a:p>
            <a:pPr lvl="0"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ISOTONIC EXERCISES</a:t>
            </a:r>
            <a:endPar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Google Shape;63;p14">
            <a:extLst>
              <a:ext uri="{FF2B5EF4-FFF2-40B4-BE49-F238E27FC236}">
                <a16:creationId xmlns:a16="http://schemas.microsoft.com/office/drawing/2014/main" id="{18B7D9D0-0EDF-429D-89C1-3D566237420E}"/>
              </a:ext>
            </a:extLst>
          </p:cNvPr>
          <p:cNvPicPr preferRelativeResize="0"/>
          <p:nvPr/>
        </p:nvPicPr>
        <p:blipFill rotWithShape="1">
          <a:blip r:embed="rId4">
            <a:alphaModFix/>
          </a:blip>
          <a:srcRect/>
          <a:stretch/>
        </p:blipFill>
        <p:spPr>
          <a:xfrm>
            <a:off x="10393594" y="102456"/>
            <a:ext cx="1643369" cy="815833"/>
          </a:xfrm>
          <a:prstGeom prst="rect">
            <a:avLst/>
          </a:prstGeom>
          <a:noFill/>
          <a:ln>
            <a:noFill/>
          </a:ln>
        </p:spPr>
      </p:pic>
      <p:sp>
        <p:nvSpPr>
          <p:cNvPr id="2" name="TextBox 1">
            <a:extLst>
              <a:ext uri="{FF2B5EF4-FFF2-40B4-BE49-F238E27FC236}">
                <a16:creationId xmlns:a16="http://schemas.microsoft.com/office/drawing/2014/main" id="{4D595D38-78B3-410B-9F58-58D4D8736565}"/>
              </a:ext>
            </a:extLst>
          </p:cNvPr>
          <p:cNvSpPr txBox="1"/>
          <p:nvPr/>
        </p:nvSpPr>
        <p:spPr>
          <a:xfrm>
            <a:off x="5456275" y="926851"/>
            <a:ext cx="6735725" cy="5632311"/>
          </a:xfrm>
          <a:prstGeom prst="rect">
            <a:avLst/>
          </a:prstGeom>
          <a:noFill/>
        </p:spPr>
        <p:txBody>
          <a:bodyPr wrap="square" rtlCol="0">
            <a:spAutoFit/>
          </a:bodyPr>
          <a:lstStyle/>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Isotonic exercise were propounded by D. Loon in 1954.</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‘Iso’ means ‘Same’ and ‘Tonic’ means ‘Tension’.</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Movements of muscles can be observed directly.</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Work is done in these exercises.</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Muscles become flexible and tone up.</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Length of the muscles can be increased by these exercise.</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These are the best for strength development.</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These exercise can be done with or without technical equipment.</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Example – calisthenics exercise, running, jumping, weight training, etc.</a:t>
            </a:r>
            <a:endParaRPr lang="en-I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924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arn(inVertic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arn(inVertical)">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barn(inVertical)">
                                      <p:cBhvr>
                                        <p:cTn id="4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B8E3C9-99BF-448A-B210-A3B0F64C438C}"/>
              </a:ext>
            </a:extLst>
          </p:cNvPr>
          <p:cNvPicPr>
            <a:picLocks noChangeAspect="1"/>
          </p:cNvPicPr>
          <p:nvPr/>
        </p:nvPicPr>
        <p:blipFill>
          <a:blip r:embed="rId2"/>
          <a:stretch>
            <a:fillRect/>
          </a:stretch>
        </p:blipFill>
        <p:spPr>
          <a:xfrm>
            <a:off x="221797" y="1524000"/>
            <a:ext cx="11748406" cy="5181600"/>
          </a:xfrm>
          <a:prstGeom prst="rect">
            <a:avLst/>
          </a:prstGeom>
        </p:spPr>
      </p:pic>
      <p:sp>
        <p:nvSpPr>
          <p:cNvPr id="4" name="TextBox 3">
            <a:extLst>
              <a:ext uri="{FF2B5EF4-FFF2-40B4-BE49-F238E27FC236}">
                <a16:creationId xmlns:a16="http://schemas.microsoft.com/office/drawing/2014/main" id="{255FB1C8-267D-4E7D-A07E-31BCA1800D79}"/>
              </a:ext>
            </a:extLst>
          </p:cNvPr>
          <p:cNvSpPr txBox="1"/>
          <p:nvPr/>
        </p:nvSpPr>
        <p:spPr>
          <a:xfrm>
            <a:off x="443591" y="1772"/>
            <a:ext cx="11304815"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DIFFERENCE BETWEEN ISOTONIC &amp; ISOMETRIC EXERCISES</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13690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2B3540-4C3B-465E-A815-3D52B008093B}"/>
              </a:ext>
            </a:extLst>
          </p:cNvPr>
          <p:cNvSpPr/>
          <p:nvPr/>
        </p:nvSpPr>
        <p:spPr>
          <a:xfrm>
            <a:off x="36163" y="0"/>
            <a:ext cx="6469653" cy="6857997"/>
          </a:xfrm>
          <a:prstGeom prst="rect">
            <a:avLst/>
          </a:prstGeom>
          <a:gradFill flip="none" rotWithShape="1">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outerShdw blurRad="190500" dist="228600" dir="2700000" algn="ctr">
              <a:srgbClr val="000000">
                <a:alpha val="30000"/>
              </a:srgbClr>
            </a:outerShdw>
            <a:softEdge rad="12700"/>
          </a:effectLst>
          <a:scene3d>
            <a:camera prst="orthographicFront">
              <a:rot lat="0" lon="0" rev="0"/>
            </a:camera>
            <a:lightRig rig="glow" dir="t">
              <a:rot lat="0" lon="0" rev="4800000"/>
            </a:lightRig>
          </a:scene3d>
          <a:sp3d prstMaterial="matte">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cxnSp>
        <p:nvCxnSpPr>
          <p:cNvPr id="4" name="Straight Connector 3">
            <a:extLst>
              <a:ext uri="{FF2B5EF4-FFF2-40B4-BE49-F238E27FC236}">
                <a16:creationId xmlns:a16="http://schemas.microsoft.com/office/drawing/2014/main" id="{8591E18E-BDB6-477A-966F-589EA1A1C991}"/>
              </a:ext>
            </a:extLst>
          </p:cNvPr>
          <p:cNvCxnSpPr>
            <a:cxnSpLocks/>
          </p:cNvCxnSpPr>
          <p:nvPr/>
        </p:nvCxnSpPr>
        <p:spPr>
          <a:xfrm>
            <a:off x="5471033" y="102455"/>
            <a:ext cx="0" cy="6755547"/>
          </a:xfrm>
          <a:prstGeom prst="line">
            <a:avLst/>
          </a:prstGeom>
          <a:ln w="28575">
            <a:solidFill>
              <a:srgbClr val="FF0000"/>
            </a:solidFill>
            <a:prstDash val="dash"/>
          </a:ln>
        </p:spPr>
        <p:style>
          <a:lnRef idx="3">
            <a:schemeClr val="dk1"/>
          </a:lnRef>
          <a:fillRef idx="0">
            <a:schemeClr val="dk1"/>
          </a:fillRef>
          <a:effectRef idx="2">
            <a:schemeClr val="dk1"/>
          </a:effectRef>
          <a:fontRef idx="minor">
            <a:schemeClr val="tx1"/>
          </a:fontRef>
        </p:style>
      </p:cxnSp>
      <p:sp>
        <p:nvSpPr>
          <p:cNvPr id="10" name="Freeform: Shape 9">
            <a:extLst>
              <a:ext uri="{FF2B5EF4-FFF2-40B4-BE49-F238E27FC236}">
                <a16:creationId xmlns:a16="http://schemas.microsoft.com/office/drawing/2014/main" id="{ACA5C605-54D5-4CD3-9200-DB1884F19043}"/>
              </a:ext>
            </a:extLst>
          </p:cNvPr>
          <p:cNvSpPr/>
          <p:nvPr/>
        </p:nvSpPr>
        <p:spPr>
          <a:xfrm rot="16200000" flipH="1">
            <a:off x="5634954" y="233083"/>
            <a:ext cx="922089" cy="1746831"/>
          </a:xfrm>
          <a:custGeom>
            <a:avLst/>
            <a:gdLst>
              <a:gd name="connsiteX0" fmla="*/ 261257 w 952821"/>
              <a:gd name="connsiteY0" fmla="*/ 791456 h 1490704"/>
              <a:gd name="connsiteX1" fmla="*/ 261258 w 952821"/>
              <a:gd name="connsiteY1" fmla="*/ 791456 h 1490704"/>
              <a:gd name="connsiteX2" fmla="*/ 261258 w 952821"/>
              <a:gd name="connsiteY2" fmla="*/ 1490703 h 1490704"/>
              <a:gd name="connsiteX3" fmla="*/ 952821 w 952821"/>
              <a:gd name="connsiteY3" fmla="*/ 1490703 h 1490704"/>
              <a:gd name="connsiteX4" fmla="*/ 952821 w 952821"/>
              <a:gd name="connsiteY4" fmla="*/ 791456 h 1490704"/>
              <a:gd name="connsiteX5" fmla="*/ 952820 w 952821"/>
              <a:gd name="connsiteY5" fmla="*/ 791456 h 1490704"/>
              <a:gd name="connsiteX6" fmla="*/ 607039 w 952821"/>
              <a:gd name="connsiteY6" fmla="*/ 0 h 1490704"/>
              <a:gd name="connsiteX7" fmla="*/ 0 w 952821"/>
              <a:gd name="connsiteY7" fmla="*/ 1244855 h 1490704"/>
              <a:gd name="connsiteX8" fmla="*/ 261257 w 952821"/>
              <a:gd name="connsiteY8" fmla="*/ 1490704 h 1490704"/>
              <a:gd name="connsiteX9" fmla="*/ 261257 w 952821"/>
              <a:gd name="connsiteY9" fmla="*/ 1244855 h 149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821" h="1490704">
                <a:moveTo>
                  <a:pt x="261257" y="791456"/>
                </a:moveTo>
                <a:lnTo>
                  <a:pt x="261258" y="791456"/>
                </a:lnTo>
                <a:lnTo>
                  <a:pt x="261258" y="1490703"/>
                </a:lnTo>
                <a:lnTo>
                  <a:pt x="952821" y="1490703"/>
                </a:lnTo>
                <a:lnTo>
                  <a:pt x="952821" y="791456"/>
                </a:lnTo>
                <a:lnTo>
                  <a:pt x="952820" y="791456"/>
                </a:lnTo>
                <a:lnTo>
                  <a:pt x="607039" y="0"/>
                </a:lnTo>
                <a:close/>
                <a:moveTo>
                  <a:pt x="0" y="1244855"/>
                </a:moveTo>
                <a:lnTo>
                  <a:pt x="261257" y="1490704"/>
                </a:lnTo>
                <a:lnTo>
                  <a:pt x="261257" y="1244855"/>
                </a:lnTo>
                <a:close/>
              </a:path>
            </a:pathLst>
          </a:cu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lope"/>
          </a:sp3d>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r"/>
            <a:r>
              <a:rPr lang="en-US" sz="3200" b="1" dirty="0"/>
              <a:t>01 </a:t>
            </a:r>
            <a:endParaRPr lang="en-IN" sz="3200" b="1" dirty="0"/>
          </a:p>
        </p:txBody>
      </p:sp>
      <p:sp>
        <p:nvSpPr>
          <p:cNvPr id="11" name="Freeform: Shape 10">
            <a:extLst>
              <a:ext uri="{FF2B5EF4-FFF2-40B4-BE49-F238E27FC236}">
                <a16:creationId xmlns:a16="http://schemas.microsoft.com/office/drawing/2014/main" id="{7DB0FE41-CADB-4402-AC19-FA881689FF4D}"/>
              </a:ext>
            </a:extLst>
          </p:cNvPr>
          <p:cNvSpPr/>
          <p:nvPr/>
        </p:nvSpPr>
        <p:spPr>
          <a:xfrm rot="16200000" flipH="1">
            <a:off x="5634954" y="1729238"/>
            <a:ext cx="922089" cy="1746831"/>
          </a:xfrm>
          <a:custGeom>
            <a:avLst/>
            <a:gdLst>
              <a:gd name="connsiteX0" fmla="*/ 261257 w 952821"/>
              <a:gd name="connsiteY0" fmla="*/ 791456 h 1490704"/>
              <a:gd name="connsiteX1" fmla="*/ 261258 w 952821"/>
              <a:gd name="connsiteY1" fmla="*/ 791456 h 1490704"/>
              <a:gd name="connsiteX2" fmla="*/ 261258 w 952821"/>
              <a:gd name="connsiteY2" fmla="*/ 1490703 h 1490704"/>
              <a:gd name="connsiteX3" fmla="*/ 952821 w 952821"/>
              <a:gd name="connsiteY3" fmla="*/ 1490703 h 1490704"/>
              <a:gd name="connsiteX4" fmla="*/ 952821 w 952821"/>
              <a:gd name="connsiteY4" fmla="*/ 791456 h 1490704"/>
              <a:gd name="connsiteX5" fmla="*/ 952820 w 952821"/>
              <a:gd name="connsiteY5" fmla="*/ 791456 h 1490704"/>
              <a:gd name="connsiteX6" fmla="*/ 607039 w 952821"/>
              <a:gd name="connsiteY6" fmla="*/ 0 h 1490704"/>
              <a:gd name="connsiteX7" fmla="*/ 0 w 952821"/>
              <a:gd name="connsiteY7" fmla="*/ 1244855 h 1490704"/>
              <a:gd name="connsiteX8" fmla="*/ 261257 w 952821"/>
              <a:gd name="connsiteY8" fmla="*/ 1490704 h 1490704"/>
              <a:gd name="connsiteX9" fmla="*/ 261257 w 952821"/>
              <a:gd name="connsiteY9" fmla="*/ 1244855 h 149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821" h="1490704">
                <a:moveTo>
                  <a:pt x="261257" y="791456"/>
                </a:moveTo>
                <a:lnTo>
                  <a:pt x="261258" y="791456"/>
                </a:lnTo>
                <a:lnTo>
                  <a:pt x="261258" y="1490703"/>
                </a:lnTo>
                <a:lnTo>
                  <a:pt x="952821" y="1490703"/>
                </a:lnTo>
                <a:lnTo>
                  <a:pt x="952821" y="791456"/>
                </a:lnTo>
                <a:lnTo>
                  <a:pt x="952820" y="791456"/>
                </a:lnTo>
                <a:lnTo>
                  <a:pt x="607039" y="0"/>
                </a:lnTo>
                <a:close/>
                <a:moveTo>
                  <a:pt x="0" y="1244855"/>
                </a:moveTo>
                <a:lnTo>
                  <a:pt x="261257" y="1490704"/>
                </a:lnTo>
                <a:lnTo>
                  <a:pt x="261257" y="1244855"/>
                </a:lnTo>
                <a:close/>
              </a:path>
            </a:pathLst>
          </a:cu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lope"/>
          </a:sp3d>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r"/>
            <a:r>
              <a:rPr lang="en-US" sz="3200" b="1" dirty="0"/>
              <a:t>02</a:t>
            </a:r>
            <a:endParaRPr lang="en-IN" sz="3200" b="1" dirty="0"/>
          </a:p>
        </p:txBody>
      </p:sp>
      <p:sp>
        <p:nvSpPr>
          <p:cNvPr id="12" name="Freeform: Shape 11">
            <a:extLst>
              <a:ext uri="{FF2B5EF4-FFF2-40B4-BE49-F238E27FC236}">
                <a16:creationId xmlns:a16="http://schemas.microsoft.com/office/drawing/2014/main" id="{9287DF26-A78D-45FD-B850-C06FA6F80A5A}"/>
              </a:ext>
            </a:extLst>
          </p:cNvPr>
          <p:cNvSpPr/>
          <p:nvPr/>
        </p:nvSpPr>
        <p:spPr>
          <a:xfrm rot="16200000" flipH="1">
            <a:off x="5634954" y="3225391"/>
            <a:ext cx="922089" cy="1746831"/>
          </a:xfrm>
          <a:custGeom>
            <a:avLst/>
            <a:gdLst>
              <a:gd name="connsiteX0" fmla="*/ 261257 w 952821"/>
              <a:gd name="connsiteY0" fmla="*/ 791456 h 1490704"/>
              <a:gd name="connsiteX1" fmla="*/ 261258 w 952821"/>
              <a:gd name="connsiteY1" fmla="*/ 791456 h 1490704"/>
              <a:gd name="connsiteX2" fmla="*/ 261258 w 952821"/>
              <a:gd name="connsiteY2" fmla="*/ 1490703 h 1490704"/>
              <a:gd name="connsiteX3" fmla="*/ 952821 w 952821"/>
              <a:gd name="connsiteY3" fmla="*/ 1490703 h 1490704"/>
              <a:gd name="connsiteX4" fmla="*/ 952821 w 952821"/>
              <a:gd name="connsiteY4" fmla="*/ 791456 h 1490704"/>
              <a:gd name="connsiteX5" fmla="*/ 952820 w 952821"/>
              <a:gd name="connsiteY5" fmla="*/ 791456 h 1490704"/>
              <a:gd name="connsiteX6" fmla="*/ 607039 w 952821"/>
              <a:gd name="connsiteY6" fmla="*/ 0 h 1490704"/>
              <a:gd name="connsiteX7" fmla="*/ 0 w 952821"/>
              <a:gd name="connsiteY7" fmla="*/ 1244855 h 1490704"/>
              <a:gd name="connsiteX8" fmla="*/ 261257 w 952821"/>
              <a:gd name="connsiteY8" fmla="*/ 1490704 h 1490704"/>
              <a:gd name="connsiteX9" fmla="*/ 261257 w 952821"/>
              <a:gd name="connsiteY9" fmla="*/ 1244855 h 149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821" h="1490704">
                <a:moveTo>
                  <a:pt x="261257" y="791456"/>
                </a:moveTo>
                <a:lnTo>
                  <a:pt x="261258" y="791456"/>
                </a:lnTo>
                <a:lnTo>
                  <a:pt x="261258" y="1490703"/>
                </a:lnTo>
                <a:lnTo>
                  <a:pt x="952821" y="1490703"/>
                </a:lnTo>
                <a:lnTo>
                  <a:pt x="952821" y="791456"/>
                </a:lnTo>
                <a:lnTo>
                  <a:pt x="952820" y="791456"/>
                </a:lnTo>
                <a:lnTo>
                  <a:pt x="607039" y="0"/>
                </a:lnTo>
                <a:close/>
                <a:moveTo>
                  <a:pt x="0" y="1244855"/>
                </a:moveTo>
                <a:lnTo>
                  <a:pt x="261257" y="1490704"/>
                </a:lnTo>
                <a:lnTo>
                  <a:pt x="261257" y="1244855"/>
                </a:lnTo>
                <a:close/>
              </a:path>
            </a:pathLst>
          </a:cu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lope"/>
          </a:sp3d>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r"/>
            <a:r>
              <a:rPr lang="en-US" sz="3200" b="1" dirty="0"/>
              <a:t>03</a:t>
            </a:r>
            <a:endParaRPr lang="en-IN" sz="3200" b="1" dirty="0"/>
          </a:p>
        </p:txBody>
      </p:sp>
      <p:sp>
        <p:nvSpPr>
          <p:cNvPr id="13" name="Freeform: Shape 12">
            <a:extLst>
              <a:ext uri="{FF2B5EF4-FFF2-40B4-BE49-F238E27FC236}">
                <a16:creationId xmlns:a16="http://schemas.microsoft.com/office/drawing/2014/main" id="{BFCED7AD-6F47-4F5D-B9F5-5AEADD39C249}"/>
              </a:ext>
            </a:extLst>
          </p:cNvPr>
          <p:cNvSpPr/>
          <p:nvPr/>
        </p:nvSpPr>
        <p:spPr>
          <a:xfrm rot="16200000" flipH="1">
            <a:off x="5634956" y="4721547"/>
            <a:ext cx="922089" cy="1746831"/>
          </a:xfrm>
          <a:custGeom>
            <a:avLst/>
            <a:gdLst>
              <a:gd name="connsiteX0" fmla="*/ 261257 w 952821"/>
              <a:gd name="connsiteY0" fmla="*/ 791456 h 1490704"/>
              <a:gd name="connsiteX1" fmla="*/ 261258 w 952821"/>
              <a:gd name="connsiteY1" fmla="*/ 791456 h 1490704"/>
              <a:gd name="connsiteX2" fmla="*/ 261258 w 952821"/>
              <a:gd name="connsiteY2" fmla="*/ 1490703 h 1490704"/>
              <a:gd name="connsiteX3" fmla="*/ 952821 w 952821"/>
              <a:gd name="connsiteY3" fmla="*/ 1490703 h 1490704"/>
              <a:gd name="connsiteX4" fmla="*/ 952821 w 952821"/>
              <a:gd name="connsiteY4" fmla="*/ 791456 h 1490704"/>
              <a:gd name="connsiteX5" fmla="*/ 952820 w 952821"/>
              <a:gd name="connsiteY5" fmla="*/ 791456 h 1490704"/>
              <a:gd name="connsiteX6" fmla="*/ 607039 w 952821"/>
              <a:gd name="connsiteY6" fmla="*/ 0 h 1490704"/>
              <a:gd name="connsiteX7" fmla="*/ 0 w 952821"/>
              <a:gd name="connsiteY7" fmla="*/ 1244855 h 1490704"/>
              <a:gd name="connsiteX8" fmla="*/ 261257 w 952821"/>
              <a:gd name="connsiteY8" fmla="*/ 1490704 h 1490704"/>
              <a:gd name="connsiteX9" fmla="*/ 261257 w 952821"/>
              <a:gd name="connsiteY9" fmla="*/ 1244855 h 149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821" h="1490704">
                <a:moveTo>
                  <a:pt x="261257" y="791456"/>
                </a:moveTo>
                <a:lnTo>
                  <a:pt x="261258" y="791456"/>
                </a:lnTo>
                <a:lnTo>
                  <a:pt x="261258" y="1490703"/>
                </a:lnTo>
                <a:lnTo>
                  <a:pt x="952821" y="1490703"/>
                </a:lnTo>
                <a:lnTo>
                  <a:pt x="952821" y="791456"/>
                </a:lnTo>
                <a:lnTo>
                  <a:pt x="952820" y="791456"/>
                </a:lnTo>
                <a:lnTo>
                  <a:pt x="607039" y="0"/>
                </a:lnTo>
                <a:close/>
                <a:moveTo>
                  <a:pt x="0" y="1244855"/>
                </a:moveTo>
                <a:lnTo>
                  <a:pt x="261257" y="1490704"/>
                </a:lnTo>
                <a:lnTo>
                  <a:pt x="261257" y="1244855"/>
                </a:lnTo>
                <a:close/>
              </a:path>
            </a:pathLst>
          </a:cu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lope"/>
          </a:sp3d>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r"/>
            <a:r>
              <a:rPr lang="en-US" sz="3200" b="1" dirty="0"/>
              <a:t>04</a:t>
            </a:r>
            <a:endParaRPr lang="en-IN" sz="3200" b="1" dirty="0"/>
          </a:p>
        </p:txBody>
      </p:sp>
      <p:sp>
        <p:nvSpPr>
          <p:cNvPr id="15" name="TextBox 14">
            <a:extLst>
              <a:ext uri="{FF2B5EF4-FFF2-40B4-BE49-F238E27FC236}">
                <a16:creationId xmlns:a16="http://schemas.microsoft.com/office/drawing/2014/main" id="{1BC422BE-3738-495A-8768-2B003195812E}"/>
              </a:ext>
            </a:extLst>
          </p:cNvPr>
          <p:cNvSpPr txBox="1"/>
          <p:nvPr/>
        </p:nvSpPr>
        <p:spPr>
          <a:xfrm>
            <a:off x="2801501" y="5"/>
            <a:ext cx="677108" cy="6857999"/>
          </a:xfrm>
          <a:prstGeom prst="rect">
            <a:avLst/>
          </a:prstGeom>
          <a:noFill/>
        </p:spPr>
        <p:txBody>
          <a:bodyPr vert="vert270" wrap="square" rtlCol="0">
            <a:spAutoFit/>
          </a:bodyPr>
          <a:lstStyle/>
          <a:p>
            <a:pPr algn="ctr">
              <a:buSzPts val="3100"/>
            </a:pPr>
            <a:r>
              <a:rPr lang="en-IN" sz="3200" b="1" dirty="0">
                <a:solidFill>
                  <a:srgbClr val="FFFF00"/>
                </a:solidFill>
                <a:latin typeface="Cambria" panose="02040503050406030204" pitchFamily="18" charset="0"/>
                <a:ea typeface="Cambria" panose="02040503050406030204" pitchFamily="18" charset="0"/>
                <a:cs typeface="Calibri" panose="020F0502020204030204" pitchFamily="34" charset="0"/>
              </a:rPr>
              <a:t>WHAT WE EXPECT TO LEARN? </a:t>
            </a:r>
            <a:endParaRPr lang="en-GB" sz="3200" b="1" dirty="0">
              <a:solidFill>
                <a:srgbClr val="FFFF00"/>
              </a:solidFill>
              <a:latin typeface="Cambria" panose="02040503050406030204" pitchFamily="18" charset="0"/>
              <a:ea typeface="Cambria" panose="02040503050406030204" pitchFamily="18" charset="0"/>
              <a:cs typeface="Calibri" panose="020F0502020204030204" pitchFamily="34" charset="0"/>
            </a:endParaRPr>
          </a:p>
        </p:txBody>
      </p:sp>
      <p:pic>
        <p:nvPicPr>
          <p:cNvPr id="5" name="Graphic 4" descr="Teacher">
            <a:extLst>
              <a:ext uri="{FF2B5EF4-FFF2-40B4-BE49-F238E27FC236}">
                <a16:creationId xmlns:a16="http://schemas.microsoft.com/office/drawing/2014/main" id="{347498EB-ECAD-4160-98DE-BE021F4D07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 y="102455"/>
            <a:ext cx="2691267" cy="2993991"/>
          </a:xfrm>
          <a:prstGeom prst="rect">
            <a:avLst/>
          </a:prstGeom>
        </p:spPr>
      </p:pic>
      <p:pic>
        <p:nvPicPr>
          <p:cNvPr id="7" name="Graphic 6" descr="Professor">
            <a:extLst>
              <a:ext uri="{FF2B5EF4-FFF2-40B4-BE49-F238E27FC236}">
                <a16:creationId xmlns:a16="http://schemas.microsoft.com/office/drawing/2014/main" id="{D3F9083C-DB26-4E59-9E38-7B9A1C753A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90" y="3939766"/>
            <a:ext cx="2691267" cy="2993989"/>
          </a:xfrm>
          <a:prstGeom prst="rect">
            <a:avLst/>
          </a:prstGeom>
        </p:spPr>
      </p:pic>
      <p:sp>
        <p:nvSpPr>
          <p:cNvPr id="20" name="Rectangle: Diagonal Corners Rounded 19">
            <a:extLst>
              <a:ext uri="{FF2B5EF4-FFF2-40B4-BE49-F238E27FC236}">
                <a16:creationId xmlns:a16="http://schemas.microsoft.com/office/drawing/2014/main" id="{F63CF296-7929-4079-A906-BE6F4FF2D436}"/>
              </a:ext>
            </a:extLst>
          </p:cNvPr>
          <p:cNvSpPr/>
          <p:nvPr/>
        </p:nvSpPr>
        <p:spPr>
          <a:xfrm>
            <a:off x="7110432" y="750266"/>
            <a:ext cx="5045401" cy="700097"/>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lope"/>
          </a:sp3d>
        </p:spPr>
        <p:style>
          <a:lnRef idx="2">
            <a:schemeClr val="accent6"/>
          </a:lnRef>
          <a:fillRef idx="1">
            <a:schemeClr val="lt1"/>
          </a:fillRef>
          <a:effectRef idx="0">
            <a:schemeClr val="accent6"/>
          </a:effectRef>
          <a:fontRef idx="minor">
            <a:schemeClr val="dk1"/>
          </a:fontRef>
        </p:style>
        <p:txBody>
          <a:bodyPr rtlCol="0" anchor="ctr"/>
          <a:lstStyle/>
          <a:p>
            <a:r>
              <a:rPr lang="en-US" sz="2400" b="1" dirty="0">
                <a:solidFill>
                  <a:srgbClr val="FF0000"/>
                </a:solidFill>
                <a:latin typeface="Cambria" panose="02040503050406030204" pitchFamily="18" charset="0"/>
                <a:ea typeface="Cambria" panose="02040503050406030204" pitchFamily="18" charset="0"/>
              </a:rPr>
              <a:t>Strength &amp; Endurance</a:t>
            </a:r>
            <a:endParaRPr lang="en-IN" sz="2400" b="1" dirty="0">
              <a:solidFill>
                <a:srgbClr val="FF0000"/>
              </a:solidFill>
              <a:latin typeface="Cambria" panose="02040503050406030204" pitchFamily="18" charset="0"/>
              <a:ea typeface="Cambria" panose="02040503050406030204" pitchFamily="18" charset="0"/>
            </a:endParaRPr>
          </a:p>
        </p:txBody>
      </p:sp>
      <p:sp>
        <p:nvSpPr>
          <p:cNvPr id="21" name="Rectangle: Diagonal Corners Rounded 20">
            <a:extLst>
              <a:ext uri="{FF2B5EF4-FFF2-40B4-BE49-F238E27FC236}">
                <a16:creationId xmlns:a16="http://schemas.microsoft.com/office/drawing/2014/main" id="{4076006C-C356-448E-8449-CBD88971EC54}"/>
              </a:ext>
            </a:extLst>
          </p:cNvPr>
          <p:cNvSpPr/>
          <p:nvPr/>
        </p:nvSpPr>
        <p:spPr>
          <a:xfrm>
            <a:off x="7110433" y="2252604"/>
            <a:ext cx="5045401" cy="700097"/>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lope"/>
          </a:sp3d>
        </p:spPr>
        <p:style>
          <a:lnRef idx="2">
            <a:schemeClr val="accent6"/>
          </a:lnRef>
          <a:fillRef idx="1">
            <a:schemeClr val="lt1"/>
          </a:fillRef>
          <a:effectRef idx="0">
            <a:schemeClr val="accent6"/>
          </a:effectRef>
          <a:fontRef idx="minor">
            <a:schemeClr val="dk1"/>
          </a:fontRef>
        </p:style>
        <p:txBody>
          <a:bodyPr rtlCol="0" anchor="ctr"/>
          <a:lstStyle/>
          <a:p>
            <a:r>
              <a:rPr lang="en-US" sz="2400" b="1" dirty="0">
                <a:solidFill>
                  <a:srgbClr val="FF0000"/>
                </a:solidFill>
                <a:latin typeface="Cambria" panose="02040503050406030204" pitchFamily="18" charset="0"/>
                <a:ea typeface="Cambria" panose="02040503050406030204" pitchFamily="18" charset="0"/>
              </a:rPr>
              <a:t>Speed</a:t>
            </a:r>
            <a:endParaRPr lang="en-IN" sz="2400" b="1" dirty="0">
              <a:solidFill>
                <a:srgbClr val="FF0000"/>
              </a:solidFill>
              <a:latin typeface="Cambria" panose="02040503050406030204" pitchFamily="18" charset="0"/>
              <a:ea typeface="Cambria" panose="02040503050406030204" pitchFamily="18" charset="0"/>
            </a:endParaRPr>
          </a:p>
        </p:txBody>
      </p:sp>
      <p:sp>
        <p:nvSpPr>
          <p:cNvPr id="22" name="Rectangle: Diagonal Corners Rounded 21">
            <a:extLst>
              <a:ext uri="{FF2B5EF4-FFF2-40B4-BE49-F238E27FC236}">
                <a16:creationId xmlns:a16="http://schemas.microsoft.com/office/drawing/2014/main" id="{E6432853-47A8-4D53-BB54-27ED1515F91E}"/>
              </a:ext>
            </a:extLst>
          </p:cNvPr>
          <p:cNvSpPr/>
          <p:nvPr/>
        </p:nvSpPr>
        <p:spPr>
          <a:xfrm>
            <a:off x="7110430" y="3748758"/>
            <a:ext cx="5045401" cy="700097"/>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lope"/>
          </a:sp3d>
        </p:spPr>
        <p:style>
          <a:lnRef idx="2">
            <a:schemeClr val="accent6"/>
          </a:lnRef>
          <a:fillRef idx="1">
            <a:schemeClr val="lt1"/>
          </a:fillRef>
          <a:effectRef idx="0">
            <a:schemeClr val="accent6"/>
          </a:effectRef>
          <a:fontRef idx="minor">
            <a:schemeClr val="dk1"/>
          </a:fontRef>
        </p:style>
        <p:txBody>
          <a:bodyPr rtlCol="0" anchor="ctr"/>
          <a:lstStyle/>
          <a:p>
            <a:r>
              <a:rPr lang="en-US" sz="2400" b="1" dirty="0">
                <a:solidFill>
                  <a:srgbClr val="FF0000"/>
                </a:solidFill>
                <a:latin typeface="Cambria" panose="02040503050406030204" pitchFamily="18" charset="0"/>
                <a:ea typeface="Cambria" panose="02040503050406030204" pitchFamily="18" charset="0"/>
              </a:rPr>
              <a:t>Flexibility</a:t>
            </a:r>
            <a:endParaRPr lang="en-IN" sz="2400" b="1" dirty="0">
              <a:solidFill>
                <a:srgbClr val="FF0000"/>
              </a:solidFill>
              <a:latin typeface="Cambria" panose="02040503050406030204" pitchFamily="18" charset="0"/>
              <a:ea typeface="Cambria" panose="02040503050406030204" pitchFamily="18" charset="0"/>
            </a:endParaRPr>
          </a:p>
        </p:txBody>
      </p:sp>
      <p:sp>
        <p:nvSpPr>
          <p:cNvPr id="23" name="Rectangle: Diagonal Corners Rounded 22">
            <a:extLst>
              <a:ext uri="{FF2B5EF4-FFF2-40B4-BE49-F238E27FC236}">
                <a16:creationId xmlns:a16="http://schemas.microsoft.com/office/drawing/2014/main" id="{287AEF60-E1EC-4796-BAE5-29DF315DBEE8}"/>
              </a:ext>
            </a:extLst>
          </p:cNvPr>
          <p:cNvSpPr/>
          <p:nvPr/>
        </p:nvSpPr>
        <p:spPr>
          <a:xfrm>
            <a:off x="7110429" y="5244913"/>
            <a:ext cx="5045401" cy="700097"/>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lope"/>
          </a:sp3d>
        </p:spPr>
        <p:style>
          <a:lnRef idx="2">
            <a:schemeClr val="accent6"/>
          </a:lnRef>
          <a:fillRef idx="1">
            <a:schemeClr val="lt1"/>
          </a:fillRef>
          <a:effectRef idx="0">
            <a:schemeClr val="accent6"/>
          </a:effectRef>
          <a:fontRef idx="minor">
            <a:schemeClr val="dk1"/>
          </a:fontRef>
        </p:style>
        <p:txBody>
          <a:bodyPr rtlCol="0" anchor="ctr"/>
          <a:lstStyle/>
          <a:p>
            <a:r>
              <a:rPr lang="en-US" sz="2400" b="1" dirty="0">
                <a:solidFill>
                  <a:srgbClr val="FF0000"/>
                </a:solidFill>
                <a:latin typeface="Cambria" panose="02040503050406030204" pitchFamily="18" charset="0"/>
                <a:ea typeface="Cambria" panose="02040503050406030204" pitchFamily="18" charset="0"/>
              </a:rPr>
              <a:t>Coordinative Abilities</a:t>
            </a:r>
            <a:endParaRPr lang="en-IN" sz="2400" b="1" dirty="0">
              <a:solidFill>
                <a:srgbClr val="FF0000"/>
              </a:solidFill>
              <a:latin typeface="Cambria" panose="02040503050406030204" pitchFamily="18" charset="0"/>
              <a:ea typeface="Cambria" panose="02040503050406030204" pitchFamily="18" charset="0"/>
            </a:endParaRPr>
          </a:p>
        </p:txBody>
      </p:sp>
      <p:pic>
        <p:nvPicPr>
          <p:cNvPr id="18" name="Google Shape;63;p14">
            <a:extLst>
              <a:ext uri="{FF2B5EF4-FFF2-40B4-BE49-F238E27FC236}">
                <a16:creationId xmlns:a16="http://schemas.microsoft.com/office/drawing/2014/main" id="{2748083A-61F1-4511-BD01-40BF51BA60AB}"/>
              </a:ext>
            </a:extLst>
          </p:cNvPr>
          <p:cNvPicPr preferRelativeResize="0"/>
          <p:nvPr/>
        </p:nvPicPr>
        <p:blipFill rotWithShape="1">
          <a:blip r:embed="rId6">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2882267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49914"/>
                                  </p:iterate>
                                  <p:childTnLst>
                                    <p:set>
                                      <p:cBhvr>
                                        <p:cTn id="6" dur="1" fill="hold">
                                          <p:stCondLst>
                                            <p:cond delay="0"/>
                                          </p:stCondLst>
                                        </p:cTn>
                                        <p:tgtEl>
                                          <p:spTgt spid="20">
                                            <p:txEl>
                                              <p:pRg st="0" end="0"/>
                                            </p:txEl>
                                          </p:spTgt>
                                        </p:tgtEl>
                                        <p:attrNameLst>
                                          <p:attrName>style.visibility</p:attrName>
                                        </p:attrNameLst>
                                      </p:cBhvr>
                                      <p:to>
                                        <p:strVal val="visible"/>
                                      </p:to>
                                    </p:set>
                                    <p:set>
                                      <p:cBhvr>
                                        <p:cTn id="7" dur="114" fill="hold">
                                          <p:stCondLst>
                                            <p:cond delay="0"/>
                                          </p:stCondLst>
                                        </p:cTn>
                                        <p:tgtEl>
                                          <p:spTgt spid="20">
                                            <p:txEl>
                                              <p:pRg st="0" end="0"/>
                                            </p:txEl>
                                          </p:spTgt>
                                        </p:tgtEl>
                                        <p:attrNameLst>
                                          <p:attrName>style.rotation</p:attrName>
                                        </p:attrNameLst>
                                      </p:cBhvr>
                                      <p:to>
                                        <p:strVal val="-45.0"/>
                                      </p:to>
                                    </p:set>
                                    <p:anim calcmode="lin" valueType="num">
                                      <p:cBhvr>
                                        <p:cTn id="8" dur="114" fill="hold">
                                          <p:stCondLst>
                                            <p:cond delay="114"/>
                                          </p:stCondLst>
                                        </p:cTn>
                                        <p:tgtEl>
                                          <p:spTgt spid="20">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20">
                                            <p:txEl>
                                              <p:pRg st="0" end="0"/>
                                            </p:txEl>
                                          </p:spTgt>
                                        </p:tgtEl>
                                        <p:attrNameLst>
                                          <p:attrName>ppt_y</p:attrName>
                                        </p:attrNameLst>
                                      </p:cBhvr>
                                      <p:tavLst>
                                        <p:tav tm="0">
                                          <p:val>
                                            <p:strVal val="#ppt_y-1"/>
                                          </p:val>
                                        </p:tav>
                                        <p:tav tm="100000">
                                          <p:val>
                                            <p:strVal val="#ppt_y-(0.354*#ppt_w-0.172*#ppt_h)"/>
                                          </p:val>
                                        </p:tav>
                                      </p:tavLst>
                                    </p:anim>
                                    <p:anim calcmode="lin" valueType="num">
                                      <p:cBhvr>
                                        <p:cTn id="10" dur="2" decel="50000" autoRev="1" fill="hold">
                                          <p:stCondLst>
                                            <p:cond delay="114"/>
                                          </p:stCondLst>
                                        </p:cTn>
                                        <p:tgtEl>
                                          <p:spTgt spid="20">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 fill="hold">
                                          <p:stCondLst>
                                            <p:cond delay="249"/>
                                          </p:stCondLst>
                                        </p:cTn>
                                        <p:tgtEl>
                                          <p:spTgt spid="20">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2371"/>
                            </p:stCondLst>
                            <p:childTnLst>
                              <p:par>
                                <p:cTn id="13" presetID="38" presetClass="entr" presetSubtype="0" accel="50000" fill="hold" nodeType="afterEffect">
                                  <p:stCondLst>
                                    <p:cond delay="0"/>
                                  </p:stCondLst>
                                  <p:iterate type="lt">
                                    <p:tmPct val="50000"/>
                                  </p:iterate>
                                  <p:childTnLst>
                                    <p:set>
                                      <p:cBhvr>
                                        <p:cTn id="14" dur="1" fill="hold">
                                          <p:stCondLst>
                                            <p:cond delay="0"/>
                                          </p:stCondLst>
                                        </p:cTn>
                                        <p:tgtEl>
                                          <p:spTgt spid="21">
                                            <p:txEl>
                                              <p:pRg st="0" end="0"/>
                                            </p:txEl>
                                          </p:spTgt>
                                        </p:tgtEl>
                                        <p:attrNameLst>
                                          <p:attrName>style.visibility</p:attrName>
                                        </p:attrNameLst>
                                      </p:cBhvr>
                                      <p:to>
                                        <p:strVal val="visible"/>
                                      </p:to>
                                    </p:set>
                                    <p:set>
                                      <p:cBhvr>
                                        <p:cTn id="15" dur="114" fill="hold">
                                          <p:stCondLst>
                                            <p:cond delay="0"/>
                                          </p:stCondLst>
                                        </p:cTn>
                                        <p:tgtEl>
                                          <p:spTgt spid="21">
                                            <p:txEl>
                                              <p:pRg st="0" end="0"/>
                                            </p:txEl>
                                          </p:spTgt>
                                        </p:tgtEl>
                                        <p:attrNameLst>
                                          <p:attrName>style.rotation</p:attrName>
                                        </p:attrNameLst>
                                      </p:cBhvr>
                                      <p:to>
                                        <p:strVal val="-45.0"/>
                                      </p:to>
                                    </p:set>
                                    <p:anim calcmode="lin" valueType="num">
                                      <p:cBhvr>
                                        <p:cTn id="16" dur="114" fill="hold">
                                          <p:stCondLst>
                                            <p:cond delay="114"/>
                                          </p:stCondLst>
                                        </p:cTn>
                                        <p:tgtEl>
                                          <p:spTgt spid="21">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7" dur="114" fill="hold">
                                          <p:stCondLst>
                                            <p:cond delay="0"/>
                                          </p:stCondLst>
                                        </p:cTn>
                                        <p:tgtEl>
                                          <p:spTgt spid="21">
                                            <p:txEl>
                                              <p:pRg st="0" end="0"/>
                                            </p:txEl>
                                          </p:spTgt>
                                        </p:tgtEl>
                                        <p:attrNameLst>
                                          <p:attrName>ppt_y</p:attrName>
                                        </p:attrNameLst>
                                      </p:cBhvr>
                                      <p:tavLst>
                                        <p:tav tm="0">
                                          <p:val>
                                            <p:strVal val="#ppt_y-1"/>
                                          </p:val>
                                        </p:tav>
                                        <p:tav tm="100000">
                                          <p:val>
                                            <p:strVal val="#ppt_y-(0.354*#ppt_w-0.172*#ppt_h)"/>
                                          </p:val>
                                        </p:tav>
                                      </p:tavLst>
                                    </p:anim>
                                    <p:anim calcmode="lin" valueType="num">
                                      <p:cBhvr>
                                        <p:cTn id="18" dur="39" decel="50000" autoRev="1" fill="hold">
                                          <p:stCondLst>
                                            <p:cond delay="114"/>
                                          </p:stCondLst>
                                        </p:cTn>
                                        <p:tgtEl>
                                          <p:spTgt spid="21">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9" dur="34" fill="hold">
                                          <p:stCondLst>
                                            <p:cond delay="216"/>
                                          </p:stCondLst>
                                        </p:cTn>
                                        <p:tgtEl>
                                          <p:spTgt spid="21">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20" fill="hold">
                            <p:stCondLst>
                              <p:cond delay="3121"/>
                            </p:stCondLst>
                            <p:childTnLst>
                              <p:par>
                                <p:cTn id="21" presetID="38" presetClass="entr" presetSubtype="0" accel="50000" fill="hold" nodeType="afterEffect">
                                  <p:stCondLst>
                                    <p:cond delay="0"/>
                                  </p:stCondLst>
                                  <p:iterate type="lt">
                                    <p:tmPct val="50000"/>
                                  </p:iterate>
                                  <p:childTnLst>
                                    <p:set>
                                      <p:cBhvr>
                                        <p:cTn id="22" dur="1" fill="hold">
                                          <p:stCondLst>
                                            <p:cond delay="0"/>
                                          </p:stCondLst>
                                        </p:cTn>
                                        <p:tgtEl>
                                          <p:spTgt spid="22">
                                            <p:txEl>
                                              <p:pRg st="0" end="0"/>
                                            </p:txEl>
                                          </p:spTgt>
                                        </p:tgtEl>
                                        <p:attrNameLst>
                                          <p:attrName>style.visibility</p:attrName>
                                        </p:attrNameLst>
                                      </p:cBhvr>
                                      <p:to>
                                        <p:strVal val="visible"/>
                                      </p:to>
                                    </p:set>
                                    <p:set>
                                      <p:cBhvr>
                                        <p:cTn id="23" dur="114" fill="hold">
                                          <p:stCondLst>
                                            <p:cond delay="0"/>
                                          </p:stCondLst>
                                        </p:cTn>
                                        <p:tgtEl>
                                          <p:spTgt spid="22">
                                            <p:txEl>
                                              <p:pRg st="0" end="0"/>
                                            </p:txEl>
                                          </p:spTgt>
                                        </p:tgtEl>
                                        <p:attrNameLst>
                                          <p:attrName>style.rotation</p:attrName>
                                        </p:attrNameLst>
                                      </p:cBhvr>
                                      <p:to>
                                        <p:strVal val="-45.0"/>
                                      </p:to>
                                    </p:set>
                                    <p:anim calcmode="lin" valueType="num">
                                      <p:cBhvr>
                                        <p:cTn id="24" dur="114" fill="hold">
                                          <p:stCondLst>
                                            <p:cond delay="114"/>
                                          </p:stCondLst>
                                        </p:cTn>
                                        <p:tgtEl>
                                          <p:spTgt spid="22">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25" dur="114" fill="hold">
                                          <p:stCondLst>
                                            <p:cond delay="0"/>
                                          </p:stCondLst>
                                        </p:cTn>
                                        <p:tgtEl>
                                          <p:spTgt spid="22">
                                            <p:txEl>
                                              <p:pRg st="0" end="0"/>
                                            </p:txEl>
                                          </p:spTgt>
                                        </p:tgtEl>
                                        <p:attrNameLst>
                                          <p:attrName>ppt_y</p:attrName>
                                        </p:attrNameLst>
                                      </p:cBhvr>
                                      <p:tavLst>
                                        <p:tav tm="0">
                                          <p:val>
                                            <p:strVal val="#ppt_y-1"/>
                                          </p:val>
                                        </p:tav>
                                        <p:tav tm="100000">
                                          <p:val>
                                            <p:strVal val="#ppt_y-(0.354*#ppt_w-0.172*#ppt_h)"/>
                                          </p:val>
                                        </p:tav>
                                      </p:tavLst>
                                    </p:anim>
                                    <p:anim calcmode="lin" valueType="num">
                                      <p:cBhvr>
                                        <p:cTn id="26" dur="39" decel="50000" autoRev="1" fill="hold">
                                          <p:stCondLst>
                                            <p:cond delay="114"/>
                                          </p:stCondLst>
                                        </p:cTn>
                                        <p:tgtEl>
                                          <p:spTgt spid="22">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27" dur="34" fill="hold">
                                          <p:stCondLst>
                                            <p:cond delay="216"/>
                                          </p:stCondLst>
                                        </p:cTn>
                                        <p:tgtEl>
                                          <p:spTgt spid="22">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28" fill="hold">
                            <p:stCondLst>
                              <p:cond delay="4621"/>
                            </p:stCondLst>
                            <p:childTnLst>
                              <p:par>
                                <p:cTn id="29" presetID="38" presetClass="entr" presetSubtype="0" accel="50000" fill="hold" nodeType="afterEffect">
                                  <p:stCondLst>
                                    <p:cond delay="0"/>
                                  </p:stCondLst>
                                  <p:iterate type="lt">
                                    <p:tmPct val="50000"/>
                                  </p:iterate>
                                  <p:childTnLst>
                                    <p:set>
                                      <p:cBhvr>
                                        <p:cTn id="30" dur="1" fill="hold">
                                          <p:stCondLst>
                                            <p:cond delay="0"/>
                                          </p:stCondLst>
                                        </p:cTn>
                                        <p:tgtEl>
                                          <p:spTgt spid="23">
                                            <p:txEl>
                                              <p:pRg st="0" end="0"/>
                                            </p:txEl>
                                          </p:spTgt>
                                        </p:tgtEl>
                                        <p:attrNameLst>
                                          <p:attrName>style.visibility</p:attrName>
                                        </p:attrNameLst>
                                      </p:cBhvr>
                                      <p:to>
                                        <p:strVal val="visible"/>
                                      </p:to>
                                    </p:set>
                                    <p:set>
                                      <p:cBhvr>
                                        <p:cTn id="31" dur="114" fill="hold">
                                          <p:stCondLst>
                                            <p:cond delay="0"/>
                                          </p:stCondLst>
                                        </p:cTn>
                                        <p:tgtEl>
                                          <p:spTgt spid="23">
                                            <p:txEl>
                                              <p:pRg st="0" end="0"/>
                                            </p:txEl>
                                          </p:spTgt>
                                        </p:tgtEl>
                                        <p:attrNameLst>
                                          <p:attrName>style.rotation</p:attrName>
                                        </p:attrNameLst>
                                      </p:cBhvr>
                                      <p:to>
                                        <p:strVal val="-45.0"/>
                                      </p:to>
                                    </p:set>
                                    <p:anim calcmode="lin" valueType="num">
                                      <p:cBhvr>
                                        <p:cTn id="32" dur="114" fill="hold">
                                          <p:stCondLst>
                                            <p:cond delay="114"/>
                                          </p:stCondLst>
                                        </p:cTn>
                                        <p:tgtEl>
                                          <p:spTgt spid="2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33" dur="114" fill="hold">
                                          <p:stCondLst>
                                            <p:cond delay="0"/>
                                          </p:stCondLst>
                                        </p:cTn>
                                        <p:tgtEl>
                                          <p:spTgt spid="23">
                                            <p:txEl>
                                              <p:pRg st="0" end="0"/>
                                            </p:txEl>
                                          </p:spTgt>
                                        </p:tgtEl>
                                        <p:attrNameLst>
                                          <p:attrName>ppt_y</p:attrName>
                                        </p:attrNameLst>
                                      </p:cBhvr>
                                      <p:tavLst>
                                        <p:tav tm="0">
                                          <p:val>
                                            <p:strVal val="#ppt_y-1"/>
                                          </p:val>
                                        </p:tav>
                                        <p:tav tm="100000">
                                          <p:val>
                                            <p:strVal val="#ppt_y-(0.354*#ppt_w-0.172*#ppt_h)"/>
                                          </p:val>
                                        </p:tav>
                                      </p:tavLst>
                                    </p:anim>
                                    <p:anim calcmode="lin" valueType="num">
                                      <p:cBhvr>
                                        <p:cTn id="34" dur="39" decel="50000" autoRev="1" fill="hold">
                                          <p:stCondLst>
                                            <p:cond delay="114"/>
                                          </p:stCondLst>
                                        </p:cTn>
                                        <p:tgtEl>
                                          <p:spTgt spid="2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35" dur="34" fill="hold">
                                          <p:stCondLst>
                                            <p:cond delay="216"/>
                                          </p:stCondLst>
                                        </p:cTn>
                                        <p:tgtEl>
                                          <p:spTgt spid="2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a:extLst>
              <a:ext uri="{FF2B5EF4-FFF2-40B4-BE49-F238E27FC236}">
                <a16:creationId xmlns:a16="http://schemas.microsoft.com/office/drawing/2014/main" id="{41747A54-6DC1-4627-921F-A901D7E67BEA}"/>
              </a:ext>
            </a:extLst>
          </p:cNvPr>
          <p:cNvPicPr>
            <a:picLocks noChangeAspect="1"/>
          </p:cNvPicPr>
          <p:nvPr/>
        </p:nvPicPr>
        <p:blipFill rotWithShape="1">
          <a:blip r:embed="rId3"/>
          <a:srcRect r="36400"/>
          <a:stretch/>
        </p:blipFill>
        <p:spPr>
          <a:xfrm>
            <a:off x="8900" y="252412"/>
            <a:ext cx="5622533" cy="6353175"/>
          </a:xfrm>
          <a:prstGeom prst="rect">
            <a:avLst/>
          </a:prstGeom>
        </p:spPr>
      </p:pic>
      <p:sp>
        <p:nvSpPr>
          <p:cNvPr id="4" name="TextBox 3">
            <a:extLst>
              <a:ext uri="{FF2B5EF4-FFF2-40B4-BE49-F238E27FC236}">
                <a16:creationId xmlns:a16="http://schemas.microsoft.com/office/drawing/2014/main" id="{DF6B6F6E-55FA-42E9-8255-87CAEAF17F42}"/>
              </a:ext>
            </a:extLst>
          </p:cNvPr>
          <p:cNvSpPr txBox="1"/>
          <p:nvPr/>
        </p:nvSpPr>
        <p:spPr>
          <a:xfrm>
            <a:off x="35442" y="0"/>
            <a:ext cx="615553" cy="6858000"/>
          </a:xfrm>
          <a:prstGeom prst="rect">
            <a:avLst/>
          </a:prstGeom>
          <a:noFill/>
        </p:spPr>
        <p:txBody>
          <a:bodyPr vert="vert270"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METHODS FOR IMPROVING STRENGTH</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293E3239-7666-43BC-AE09-C1E6A501EFC8}"/>
              </a:ext>
            </a:extLst>
          </p:cNvPr>
          <p:cNvSpPr txBox="1"/>
          <p:nvPr/>
        </p:nvSpPr>
        <p:spPr>
          <a:xfrm>
            <a:off x="2515043" y="0"/>
            <a:ext cx="7161914" cy="523220"/>
          </a:xfrm>
          <a:prstGeom prst="rect">
            <a:avLst/>
          </a:prstGeom>
          <a:noFill/>
        </p:spPr>
        <p:txBody>
          <a:bodyPr wrap="square">
            <a:spAutoFit/>
          </a:bodyPr>
          <a:lstStyle/>
          <a:p>
            <a:pPr lvl="0"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ISOKINETIC EXERCISES</a:t>
            </a:r>
            <a:endPar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Google Shape;63;p14">
            <a:extLst>
              <a:ext uri="{FF2B5EF4-FFF2-40B4-BE49-F238E27FC236}">
                <a16:creationId xmlns:a16="http://schemas.microsoft.com/office/drawing/2014/main" id="{18B7D9D0-0EDF-429D-89C1-3D566237420E}"/>
              </a:ext>
            </a:extLst>
          </p:cNvPr>
          <p:cNvPicPr preferRelativeResize="0"/>
          <p:nvPr/>
        </p:nvPicPr>
        <p:blipFill rotWithShape="1">
          <a:blip r:embed="rId4">
            <a:alphaModFix/>
          </a:blip>
          <a:srcRect/>
          <a:stretch/>
        </p:blipFill>
        <p:spPr>
          <a:xfrm>
            <a:off x="10393594" y="102456"/>
            <a:ext cx="1643369" cy="815833"/>
          </a:xfrm>
          <a:prstGeom prst="rect">
            <a:avLst/>
          </a:prstGeom>
          <a:noFill/>
          <a:ln>
            <a:noFill/>
          </a:ln>
        </p:spPr>
      </p:pic>
      <p:sp>
        <p:nvSpPr>
          <p:cNvPr id="2" name="TextBox 1">
            <a:extLst>
              <a:ext uri="{FF2B5EF4-FFF2-40B4-BE49-F238E27FC236}">
                <a16:creationId xmlns:a16="http://schemas.microsoft.com/office/drawing/2014/main" id="{57498364-38DC-49FE-9A4E-EA1FCF497310}"/>
              </a:ext>
            </a:extLst>
          </p:cNvPr>
          <p:cNvSpPr txBox="1"/>
          <p:nvPr/>
        </p:nvSpPr>
        <p:spPr>
          <a:xfrm>
            <a:off x="5479930" y="1003402"/>
            <a:ext cx="6719776" cy="5632311"/>
          </a:xfrm>
          <a:prstGeom prst="rect">
            <a:avLst/>
          </a:prstGeom>
          <a:noFill/>
        </p:spPr>
        <p:txBody>
          <a:bodyPr wrap="square" rtlCol="0">
            <a:spAutoFit/>
          </a:bodyPr>
          <a:lstStyle/>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These exercise were developed by Perrine in 1968.</a:t>
            </a:r>
          </a:p>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‘Iso’ means ‘Same’ and ‘Kinetic’ means ‘Motion’.</a:t>
            </a:r>
          </a:p>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These exercises involve a specific type of muscle contraction.</a:t>
            </a:r>
          </a:p>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Exercises are done using specially design machine and are combination of isometric and isotonic exercise.</a:t>
            </a:r>
          </a:p>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These machines allow for maximum resistance over the complete range of motion.</a:t>
            </a:r>
          </a:p>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These types of exercises are usually applied in water-sports such as rowing and swimming.</a:t>
            </a:r>
            <a:endParaRPr lang="en-I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2304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home work gif">
            <a:extLst>
              <a:ext uri="{FF2B5EF4-FFF2-40B4-BE49-F238E27FC236}">
                <a16:creationId xmlns:a16="http://schemas.microsoft.com/office/drawing/2014/main" id="{1A3ECD22-5729-4E40-ABDC-23B773996B4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5944" y="3851645"/>
            <a:ext cx="6946605" cy="3006356"/>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62;p14">
            <a:extLst>
              <a:ext uri="{FF2B5EF4-FFF2-40B4-BE49-F238E27FC236}">
                <a16:creationId xmlns:a16="http://schemas.microsoft.com/office/drawing/2014/main" id="{6EF857C6-EE0D-498D-A890-9923E9290880}"/>
              </a:ext>
            </a:extLst>
          </p:cNvPr>
          <p:cNvPicPr preferRelativeResize="0"/>
          <p:nvPr/>
        </p:nvPicPr>
        <p:blipFill rotWithShape="1">
          <a:blip r:embed="rId4">
            <a:alphaModFix/>
          </a:blip>
          <a:srcRect/>
          <a:stretch/>
        </p:blipFill>
        <p:spPr>
          <a:xfrm>
            <a:off x="10947400" y="5599967"/>
            <a:ext cx="1234200" cy="1234200"/>
          </a:xfrm>
          <a:prstGeom prst="rect">
            <a:avLst/>
          </a:prstGeom>
          <a:noFill/>
          <a:ln>
            <a:noFill/>
          </a:ln>
        </p:spPr>
      </p:pic>
      <p:sp>
        <p:nvSpPr>
          <p:cNvPr id="12" name="TextBox 11">
            <a:extLst>
              <a:ext uri="{FF2B5EF4-FFF2-40B4-BE49-F238E27FC236}">
                <a16:creationId xmlns:a16="http://schemas.microsoft.com/office/drawing/2014/main" id="{0C6F01C5-72AC-4E63-8FBC-17B4D58356A1}"/>
              </a:ext>
            </a:extLst>
          </p:cNvPr>
          <p:cNvSpPr txBox="1"/>
          <p:nvPr/>
        </p:nvSpPr>
        <p:spPr>
          <a:xfrm>
            <a:off x="255182" y="290997"/>
            <a:ext cx="6946605" cy="2943563"/>
          </a:xfrm>
          <a:prstGeom prst="rect">
            <a:avLst/>
          </a:prstGeom>
          <a:noFill/>
        </p:spPr>
        <p:txBody>
          <a:bodyPr wrap="square">
            <a:spAutoFit/>
          </a:bodyPr>
          <a:lstStyle/>
          <a:p>
            <a:pPr marL="457189" indent="-457189">
              <a:lnSpc>
                <a:spcPct val="200000"/>
              </a:lnSpc>
              <a:buFont typeface="+mj-lt"/>
              <a:buAutoNum type="arabicPeriod"/>
            </a:pPr>
            <a:r>
              <a:rPr lang="en-IN" sz="2400" dirty="0">
                <a:highlight>
                  <a:srgbClr val="00FFFF"/>
                </a:highlight>
              </a:rPr>
              <a:t>Explain in detail about the methods to improving Strength ability of an individual.</a:t>
            </a:r>
          </a:p>
          <a:p>
            <a:pPr marL="457189" indent="-457189">
              <a:lnSpc>
                <a:spcPct val="200000"/>
              </a:lnSpc>
              <a:buFont typeface="+mj-lt"/>
              <a:buAutoNum type="arabicPeriod"/>
            </a:pPr>
            <a:r>
              <a:rPr lang="en-IN" sz="2400" dirty="0">
                <a:highlight>
                  <a:srgbClr val="00FFFF"/>
                </a:highlight>
              </a:rPr>
              <a:t>Differentiate between Isotonic &amp; Isometric Exercises.</a:t>
            </a:r>
          </a:p>
        </p:txBody>
      </p:sp>
    </p:spTree>
    <p:extLst>
      <p:ext uri="{BB962C8B-B14F-4D97-AF65-F5344CB8AC3E}">
        <p14:creationId xmlns:p14="http://schemas.microsoft.com/office/powerpoint/2010/main" val="278406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7" name="Google Shape;77;p16"/>
          <p:cNvSpPr txBox="1"/>
          <p:nvPr/>
        </p:nvSpPr>
        <p:spPr>
          <a:xfrm>
            <a:off x="0" y="1647900"/>
            <a:ext cx="12192000" cy="3562200"/>
          </a:xfrm>
          <a:prstGeom prst="rect">
            <a:avLst/>
          </a:prstGeom>
          <a:noFill/>
          <a:ln>
            <a:noFill/>
          </a:ln>
        </p:spPr>
        <p:txBody>
          <a:bodyPr spcFirstLastPara="1" wrap="square" lIns="91425" tIns="91425" rIns="91425" bIns="91425" anchor="ctr" anchorCtr="0">
            <a:noAutofit/>
          </a:bodyPr>
          <a:lstStyle/>
          <a:p>
            <a:pPr marL="457200" algn="ctr">
              <a:lnSpc>
                <a:spcPct val="115000"/>
              </a:lnSpc>
              <a:buClr>
                <a:srgbClr val="000000"/>
              </a:buClr>
              <a:buSzPts val="4000"/>
            </a:pPr>
            <a:r>
              <a:rPr lang="en" sz="6000" b="1" dirty="0">
                <a:solidFill>
                  <a:srgbClr val="000000"/>
                </a:solidFill>
                <a:ea typeface="Arial"/>
                <a:cs typeface="Arial"/>
                <a:sym typeface="Arial"/>
              </a:rPr>
              <a:t>THANKING YOU</a:t>
            </a:r>
            <a:endParaRPr sz="6000" b="1" dirty="0">
              <a:solidFill>
                <a:srgbClr val="000000"/>
              </a:solidFill>
              <a:ea typeface="Arial"/>
              <a:cs typeface="Arial"/>
              <a:sym typeface="Arial"/>
            </a:endParaRPr>
          </a:p>
          <a:p>
            <a:pPr marL="457200" algn="ctr">
              <a:lnSpc>
                <a:spcPct val="115000"/>
              </a:lnSpc>
              <a:buClr>
                <a:srgbClr val="000000"/>
              </a:buClr>
              <a:buSzPts val="4000"/>
            </a:pPr>
            <a:r>
              <a:rPr lang="en" sz="6000" b="1" dirty="0">
                <a:solidFill>
                  <a:srgbClr val="FF0000"/>
                </a:solidFill>
                <a:ea typeface="Arial"/>
                <a:cs typeface="Arial"/>
                <a:sym typeface="Arial"/>
              </a:rPr>
              <a:t>ODM EDUCATIONAL GROUP</a:t>
            </a:r>
            <a:endParaRPr sz="6000" b="1" dirty="0">
              <a:solidFill>
                <a:srgbClr val="FF0000"/>
              </a:solidFill>
              <a:ea typeface="Arial"/>
              <a:cs typeface="Arial"/>
              <a:sym typeface="Arial"/>
            </a:endParaRPr>
          </a:p>
        </p:txBody>
      </p:sp>
      <p:pic>
        <p:nvPicPr>
          <p:cNvPr id="4" name="Google Shape;63;p14">
            <a:extLst>
              <a:ext uri="{FF2B5EF4-FFF2-40B4-BE49-F238E27FC236}">
                <a16:creationId xmlns:a16="http://schemas.microsoft.com/office/drawing/2014/main" id="{F174CE82-B593-49FF-8D42-4F97BD789DB0}"/>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1582241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5473332"/>
            <a:ext cx="12192000" cy="1365879"/>
          </a:xfrm>
          <a:prstGeom prst="rect">
            <a:avLst/>
          </a:prstGeom>
          <a:noFill/>
          <a:ln>
            <a:noFill/>
          </a:ln>
        </p:spPr>
      </p:pic>
      <p:sp>
        <p:nvSpPr>
          <p:cNvPr id="57" name="Google Shape;57;p13"/>
          <p:cNvSpPr txBox="1"/>
          <p:nvPr/>
        </p:nvSpPr>
        <p:spPr>
          <a:xfrm>
            <a:off x="0" y="3501527"/>
            <a:ext cx="10668000" cy="1365879"/>
          </a:xfrm>
          <a:prstGeom prst="rect">
            <a:avLst/>
          </a:prstGeom>
          <a:noFill/>
          <a:ln>
            <a:noFill/>
          </a:ln>
        </p:spPr>
        <p:txBody>
          <a:bodyPr spcFirstLastPara="1" wrap="square" lIns="91425" tIns="91425" rIns="91425" bIns="91425" anchor="t" anchorCtr="0">
            <a:noAutofit/>
          </a:bodyPr>
          <a:lstStyle/>
          <a:p>
            <a:r>
              <a:rPr lang="en"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SUBJECT : PHYSICAL EDUCATION</a:t>
            </a:r>
            <a:endParaRPr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a:p>
            <a:r>
              <a:rPr lang="en"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CHAPTER NUMBER: 10</a:t>
            </a:r>
            <a:endParaRPr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a:p>
            <a:r>
              <a:rPr lang="en-US"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CHAPTER NAME : </a:t>
            </a:r>
            <a:r>
              <a:rPr lang="en-US" sz="2800" b="1" dirty="0">
                <a:ln w="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TRAINING IN SPORTS</a:t>
            </a:r>
            <a:endParaRPr lang="en-US"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p:txBody>
      </p:sp>
      <p:sp>
        <p:nvSpPr>
          <p:cNvPr id="2" name="TextBox 1">
            <a:extLst>
              <a:ext uri="{FF2B5EF4-FFF2-40B4-BE49-F238E27FC236}">
                <a16:creationId xmlns:a16="http://schemas.microsoft.com/office/drawing/2014/main" id="{14CBF502-D26B-4930-9AB4-952850C32E64}"/>
              </a:ext>
            </a:extLst>
          </p:cNvPr>
          <p:cNvSpPr txBox="1"/>
          <p:nvPr/>
        </p:nvSpPr>
        <p:spPr>
          <a:xfrm>
            <a:off x="0" y="1449051"/>
            <a:ext cx="12192000" cy="1446550"/>
          </a:xfrm>
          <a:prstGeom prst="rect">
            <a:avLst/>
          </a:prstGeom>
          <a:noFill/>
        </p:spPr>
        <p:txBody>
          <a:bodyPr wrap="square" rtlCol="0">
            <a:spAutoFit/>
          </a:bodyPr>
          <a:lstStyle/>
          <a:p>
            <a:pPr algn="ctr"/>
            <a:r>
              <a:rPr lang="en-US" sz="8800" b="1" dirty="0">
                <a:ln w="0"/>
                <a:solidFill>
                  <a:srgbClr val="FF0000"/>
                </a:solidFill>
                <a:effectLst>
                  <a:reflection blurRad="6350" stA="53000" endA="300" endPos="35500" dir="5400000" sy="-90000" algn="bl" rotWithShape="0"/>
                </a:effectLst>
                <a:latin typeface="Constantia" panose="02030602050306030303" pitchFamily="18" charset="0"/>
              </a:rPr>
              <a:t>ENDURANCE</a:t>
            </a:r>
            <a:endParaRPr lang="en-IN" sz="8800" b="1" dirty="0">
              <a:ln w="0"/>
              <a:solidFill>
                <a:srgbClr val="FF0000"/>
              </a:solidFill>
              <a:effectLst>
                <a:reflection blurRad="6350" stA="53000" endA="300" endPos="35500" dir="5400000" sy="-90000" algn="bl" rotWithShape="0"/>
              </a:effectLst>
              <a:latin typeface="Constantia" panose="02030602050306030303" pitchFamily="18" charset="0"/>
            </a:endParaRPr>
          </a:p>
        </p:txBody>
      </p:sp>
      <p:pic>
        <p:nvPicPr>
          <p:cNvPr id="8" name="Google Shape;55;p13">
            <a:extLst>
              <a:ext uri="{FF2B5EF4-FFF2-40B4-BE49-F238E27FC236}">
                <a16:creationId xmlns:a16="http://schemas.microsoft.com/office/drawing/2014/main" id="{E732CD31-63AD-406C-8D4A-C280D38A590A}"/>
              </a:ext>
            </a:extLst>
          </p:cNvPr>
          <p:cNvPicPr preferRelativeResize="0"/>
          <p:nvPr/>
        </p:nvPicPr>
        <p:blipFill rotWithShape="1">
          <a:blip r:embed="rId4">
            <a:alphaModFix/>
          </a:blip>
          <a:srcRect/>
          <a:stretch/>
        </p:blipFill>
        <p:spPr>
          <a:xfrm>
            <a:off x="102753" y="71818"/>
            <a:ext cx="1578401" cy="783575"/>
          </a:xfrm>
          <a:prstGeom prst="rect">
            <a:avLst/>
          </a:prstGeom>
          <a:noFill/>
          <a:ln>
            <a:noFill/>
          </a:ln>
        </p:spPr>
      </p:pic>
    </p:spTree>
    <p:extLst>
      <p:ext uri="{BB962C8B-B14F-4D97-AF65-F5344CB8AC3E}">
        <p14:creationId xmlns:p14="http://schemas.microsoft.com/office/powerpoint/2010/main" val="440448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7795DC-AF21-485F-B01B-31C2B6FC78BA}"/>
              </a:ext>
            </a:extLst>
          </p:cNvPr>
          <p:cNvPicPr>
            <a:picLocks noChangeAspect="1"/>
          </p:cNvPicPr>
          <p:nvPr/>
        </p:nvPicPr>
        <p:blipFill rotWithShape="1">
          <a:blip r:embed="rId2" cstate="print"/>
          <a:srcRect r="859" b="4445"/>
          <a:stretch/>
        </p:blipFill>
        <p:spPr>
          <a:xfrm>
            <a:off x="7086600" y="1295400"/>
            <a:ext cx="4788373" cy="452431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3D7CBC85-1477-42DC-B4F2-65F080C9C426}"/>
              </a:ext>
            </a:extLst>
          </p:cNvPr>
          <p:cNvSpPr txBox="1"/>
          <p:nvPr/>
        </p:nvSpPr>
        <p:spPr>
          <a:xfrm>
            <a:off x="419100" y="0"/>
            <a:ext cx="11353799" cy="523220"/>
          </a:xfrm>
          <a:prstGeom prst="rect">
            <a:avLst/>
          </a:prstGeom>
          <a:noFill/>
        </p:spPr>
        <p:txBody>
          <a:bodyPr vert="horz" wrap="square">
            <a:spAutoFit/>
          </a:bodyPr>
          <a:lstStyle/>
          <a:p>
            <a:pPr algn="ctr"/>
            <a:r>
              <a:rPr lang="en-IN"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rPr>
              <a:t>WHAT IS ENDURANCE?</a:t>
            </a:r>
            <a:endParaRPr lang="en-US"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54FF7F91-82BD-4879-B90D-AF8CDEA6B7E3}"/>
              </a:ext>
            </a:extLst>
          </p:cNvPr>
          <p:cNvSpPr txBox="1"/>
          <p:nvPr/>
        </p:nvSpPr>
        <p:spPr>
          <a:xfrm>
            <a:off x="0" y="2090172"/>
            <a:ext cx="6445191" cy="2677656"/>
          </a:xfrm>
          <a:prstGeom prst="rect">
            <a:avLst/>
          </a:prstGeom>
          <a:noFill/>
        </p:spPr>
        <p:txBody>
          <a:bodyPr wrap="square">
            <a:spAutoFit/>
          </a:bodyPr>
          <a:lstStyle/>
          <a:p>
            <a:pPr marL="685783" indent="-685783">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It is the ability of muscles to sustain the activities for a longer period of time without any fatigue.</a:t>
            </a:r>
          </a:p>
          <a:p>
            <a:pPr marL="685783" indent="-685783">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Endurance depends on the Slow Twitch Fibres.</a:t>
            </a:r>
          </a:p>
          <a:p>
            <a:pPr marL="685783" indent="-685783">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Endurance or stamina is measured by the number of Repetitions.</a:t>
            </a:r>
          </a:p>
        </p:txBody>
      </p:sp>
      <p:pic>
        <p:nvPicPr>
          <p:cNvPr id="10" name="Google Shape;63;p14">
            <a:extLst>
              <a:ext uri="{FF2B5EF4-FFF2-40B4-BE49-F238E27FC236}">
                <a16:creationId xmlns:a16="http://schemas.microsoft.com/office/drawing/2014/main" id="{57E8B475-5908-4302-982C-41729344D0A4}"/>
              </a:ext>
            </a:extLst>
          </p:cNvPr>
          <p:cNvPicPr preferRelativeResize="0"/>
          <p:nvPr/>
        </p:nvPicPr>
        <p:blipFill rotWithShape="1">
          <a:blip r:embed="rId3">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12854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 name="Picture 1">
            <a:extLst>
              <a:ext uri="{FF2B5EF4-FFF2-40B4-BE49-F238E27FC236}">
                <a16:creationId xmlns:a16="http://schemas.microsoft.com/office/drawing/2014/main" id="{C23C5816-E077-4911-91AB-023E091D1A2B}"/>
              </a:ext>
            </a:extLst>
          </p:cNvPr>
          <p:cNvPicPr>
            <a:picLocks noChangeAspect="1"/>
          </p:cNvPicPr>
          <p:nvPr/>
        </p:nvPicPr>
        <p:blipFill>
          <a:blip r:embed="rId3"/>
          <a:stretch>
            <a:fillRect/>
          </a:stretch>
        </p:blipFill>
        <p:spPr>
          <a:xfrm>
            <a:off x="0" y="0"/>
            <a:ext cx="5105400" cy="6858000"/>
          </a:xfrm>
          <a:prstGeom prst="ellipse">
            <a:avLst/>
          </a:prstGeom>
          <a:ln>
            <a:noFill/>
          </a:ln>
          <a:effectLst>
            <a:softEdge rad="112500"/>
          </a:effectLst>
        </p:spPr>
      </p:pic>
      <p:pic>
        <p:nvPicPr>
          <p:cNvPr id="4" name="Google Shape;63;p14">
            <a:extLst>
              <a:ext uri="{FF2B5EF4-FFF2-40B4-BE49-F238E27FC236}">
                <a16:creationId xmlns:a16="http://schemas.microsoft.com/office/drawing/2014/main" id="{48BCF3A9-935E-4B14-B1DA-40978E4CFCFE}"/>
              </a:ext>
            </a:extLst>
          </p:cNvPr>
          <p:cNvPicPr preferRelativeResize="0"/>
          <p:nvPr/>
        </p:nvPicPr>
        <p:blipFill rotWithShape="1">
          <a:blip r:embed="rId4">
            <a:alphaModFix/>
          </a:blip>
          <a:srcRect/>
          <a:stretch/>
        </p:blipFill>
        <p:spPr>
          <a:xfrm>
            <a:off x="10393594" y="102456"/>
            <a:ext cx="1643369" cy="815833"/>
          </a:xfrm>
          <a:prstGeom prst="rect">
            <a:avLst/>
          </a:prstGeom>
          <a:noFill/>
          <a:ln>
            <a:noFill/>
          </a:ln>
        </p:spPr>
      </p:pic>
      <p:sp>
        <p:nvSpPr>
          <p:cNvPr id="3" name="Rectangle: Diagonal Corners Rounded 2">
            <a:extLst>
              <a:ext uri="{FF2B5EF4-FFF2-40B4-BE49-F238E27FC236}">
                <a16:creationId xmlns:a16="http://schemas.microsoft.com/office/drawing/2014/main" id="{47C5FCD7-9A83-4B99-8676-2E8FA8C9CB50}"/>
              </a:ext>
            </a:extLst>
          </p:cNvPr>
          <p:cNvSpPr/>
          <p:nvPr/>
        </p:nvSpPr>
        <p:spPr>
          <a:xfrm>
            <a:off x="6206837" y="1690717"/>
            <a:ext cx="5985164" cy="290556"/>
          </a:xfrm>
          <a:prstGeom prst="round2DiagRect">
            <a:avLst>
              <a:gd name="adj1" fmla="val 50000"/>
              <a:gd name="adj2" fmla="val 50000"/>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667" b="1" i="1" dirty="0">
                <a:solidFill>
                  <a:schemeClr val="tx1"/>
                </a:solidFill>
                <a:latin typeface="Cambria" panose="02040503050406030204" pitchFamily="18" charset="0"/>
                <a:ea typeface="Cambria" panose="02040503050406030204" pitchFamily="18" charset="0"/>
                <a:cs typeface="Calibri" panose="020F0502020204030204" pitchFamily="34" charset="0"/>
              </a:rPr>
              <a:t>According to </a:t>
            </a:r>
            <a:r>
              <a:rPr lang="en-US" sz="2667" b="1" dirty="0">
                <a:solidFill>
                  <a:schemeClr val="tx1"/>
                </a:solidFill>
                <a:latin typeface="Cambria" panose="02040503050406030204" pitchFamily="18" charset="0"/>
                <a:ea typeface="Cambria" panose="02040503050406030204" pitchFamily="18" charset="0"/>
              </a:rPr>
              <a:t>Barrow and McGee</a:t>
            </a:r>
            <a:endParaRPr lang="en-IN" sz="3733" b="1" dirty="0">
              <a:solidFill>
                <a:schemeClr val="tx1"/>
              </a:solidFill>
              <a:latin typeface="Cambria" panose="02040503050406030204" pitchFamily="18" charset="0"/>
              <a:ea typeface="Cambria" panose="02040503050406030204" pitchFamily="18" charset="0"/>
            </a:endParaRPr>
          </a:p>
        </p:txBody>
      </p:sp>
      <p:sp>
        <p:nvSpPr>
          <p:cNvPr id="5" name="Teardrop 4">
            <a:extLst>
              <a:ext uri="{FF2B5EF4-FFF2-40B4-BE49-F238E27FC236}">
                <a16:creationId xmlns:a16="http://schemas.microsoft.com/office/drawing/2014/main" id="{77E0F74F-DCE2-4CFC-A902-CD1D92866E1D}"/>
              </a:ext>
            </a:extLst>
          </p:cNvPr>
          <p:cNvSpPr/>
          <p:nvPr/>
        </p:nvSpPr>
        <p:spPr>
          <a:xfrm rot="18548002">
            <a:off x="5140898" y="1240887"/>
            <a:ext cx="1178677" cy="1190216"/>
          </a:xfrm>
          <a:prstGeom prst="teardrop">
            <a:avLst>
              <a:gd name="adj" fmla="val 173384"/>
            </a:avLst>
          </a:prstGeom>
          <a:solidFill>
            <a:srgbClr val="FFC000"/>
          </a:solidFill>
          <a:ln>
            <a:solidFill>
              <a:srgbClr val="FF0000"/>
            </a:solidFill>
          </a:ln>
          <a:effectLst>
            <a:glow rad="228600">
              <a:schemeClr val="accent5">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dirty="0">
                <a:ln w="6600">
                  <a:solidFill>
                    <a:schemeClr val="accent2"/>
                  </a:solidFill>
                  <a:prstDash val="solid"/>
                </a:ln>
                <a:solidFill>
                  <a:schemeClr val="tx1"/>
                </a:solidFill>
                <a:effectLst>
                  <a:outerShdw dist="38100" dir="2700000" algn="tl" rotWithShape="0">
                    <a:schemeClr val="accent2"/>
                  </a:outerShdw>
                </a:effectLst>
                <a:latin typeface="Cambria" panose="02040503050406030204" pitchFamily="18" charset="0"/>
                <a:ea typeface="Cambria" panose="02040503050406030204" pitchFamily="18" charset="0"/>
              </a:rPr>
              <a:t>01</a:t>
            </a:r>
            <a:endParaRPr lang="en-IN" sz="2400" b="1" dirty="0">
              <a:solidFill>
                <a:schemeClr val="tx1"/>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A4440AF-6975-4FF3-A948-073DBCB5A77F}"/>
              </a:ext>
            </a:extLst>
          </p:cNvPr>
          <p:cNvSpPr txBox="1"/>
          <p:nvPr/>
        </p:nvSpPr>
        <p:spPr>
          <a:xfrm>
            <a:off x="6206835" y="2095646"/>
            <a:ext cx="5985165" cy="1815882"/>
          </a:xfrm>
          <a:prstGeom prst="rect">
            <a:avLst/>
          </a:prstGeom>
          <a:noFill/>
        </p:spPr>
        <p:txBody>
          <a:bodyPr wrap="square">
            <a:spAutoFit/>
          </a:bodyPr>
          <a:lstStyle/>
          <a:p>
            <a:r>
              <a:rPr lang="en-IN" sz="2800" dirty="0">
                <a:latin typeface="Cambria" panose="02040503050406030204" pitchFamily="18" charset="0"/>
                <a:ea typeface="Cambria" panose="02040503050406030204" pitchFamily="18" charset="0"/>
                <a:cs typeface="Calibri" panose="020F0502020204030204" pitchFamily="34" charset="0"/>
              </a:rPr>
              <a:t>“Endurance as the result of a physiologic capacity of individual to sustain movement over a period of time.”</a:t>
            </a:r>
            <a:endParaRPr lang="en-IN" sz="2667" b="1" dirty="0">
              <a:latin typeface="Cambria" panose="02040503050406030204" pitchFamily="18" charset="0"/>
              <a:ea typeface="Cambria" panose="02040503050406030204" pitchFamily="18" charset="0"/>
            </a:endParaRPr>
          </a:p>
        </p:txBody>
      </p:sp>
      <p:sp>
        <p:nvSpPr>
          <p:cNvPr id="7" name="Rectangle: Diagonal Corners Rounded 6">
            <a:extLst>
              <a:ext uri="{FF2B5EF4-FFF2-40B4-BE49-F238E27FC236}">
                <a16:creationId xmlns:a16="http://schemas.microsoft.com/office/drawing/2014/main" id="{65BFA4DF-BEC7-4FEE-A4EB-F28007836C57}"/>
              </a:ext>
            </a:extLst>
          </p:cNvPr>
          <p:cNvSpPr/>
          <p:nvPr/>
        </p:nvSpPr>
        <p:spPr>
          <a:xfrm>
            <a:off x="6206837" y="4044001"/>
            <a:ext cx="5985164" cy="290556"/>
          </a:xfrm>
          <a:prstGeom prst="round2DiagRect">
            <a:avLst>
              <a:gd name="adj1" fmla="val 50000"/>
              <a:gd name="adj2" fmla="val 50000"/>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667" b="1" i="1" dirty="0">
                <a:solidFill>
                  <a:schemeClr val="tx1"/>
                </a:solidFill>
                <a:latin typeface="Cambria" panose="02040503050406030204" pitchFamily="18" charset="0"/>
                <a:ea typeface="Cambria" panose="02040503050406030204" pitchFamily="18" charset="0"/>
                <a:cs typeface="Calibri" panose="020F0502020204030204" pitchFamily="34" charset="0"/>
              </a:rPr>
              <a:t>According to </a:t>
            </a:r>
            <a:r>
              <a:rPr lang="en-US" sz="2667" b="1" dirty="0" err="1">
                <a:solidFill>
                  <a:schemeClr val="tx1"/>
                </a:solidFill>
                <a:latin typeface="Cambria" panose="02040503050406030204" pitchFamily="18" charset="0"/>
                <a:ea typeface="Cambria" panose="02040503050406030204" pitchFamily="18" charset="0"/>
              </a:rPr>
              <a:t>Herre</a:t>
            </a:r>
            <a:endParaRPr lang="en-IN" sz="3733" dirty="0">
              <a:solidFill>
                <a:schemeClr val="tx1"/>
              </a:solidFill>
              <a:latin typeface="Cambria" panose="02040503050406030204" pitchFamily="18" charset="0"/>
              <a:ea typeface="Cambria" panose="02040503050406030204" pitchFamily="18" charset="0"/>
            </a:endParaRPr>
          </a:p>
        </p:txBody>
      </p:sp>
      <p:sp>
        <p:nvSpPr>
          <p:cNvPr id="8" name="Teardrop 7">
            <a:extLst>
              <a:ext uri="{FF2B5EF4-FFF2-40B4-BE49-F238E27FC236}">
                <a16:creationId xmlns:a16="http://schemas.microsoft.com/office/drawing/2014/main" id="{33772CA0-6DE6-4EC0-8CF2-C8CA1E71E7E2}"/>
              </a:ext>
            </a:extLst>
          </p:cNvPr>
          <p:cNvSpPr/>
          <p:nvPr/>
        </p:nvSpPr>
        <p:spPr>
          <a:xfrm rot="18548002">
            <a:off x="5140898" y="3594171"/>
            <a:ext cx="1178677" cy="1190216"/>
          </a:xfrm>
          <a:prstGeom prst="teardrop">
            <a:avLst>
              <a:gd name="adj" fmla="val 173384"/>
            </a:avLst>
          </a:prstGeom>
          <a:solidFill>
            <a:srgbClr val="FFC000"/>
          </a:solidFill>
          <a:ln>
            <a:solidFill>
              <a:srgbClr val="FF0000"/>
            </a:solidFill>
          </a:ln>
          <a:effectLst>
            <a:glow rad="228600">
              <a:schemeClr val="accent5">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dirty="0">
                <a:ln w="6600">
                  <a:solidFill>
                    <a:schemeClr val="accent2"/>
                  </a:solidFill>
                  <a:prstDash val="solid"/>
                </a:ln>
                <a:solidFill>
                  <a:schemeClr val="tx1"/>
                </a:solidFill>
                <a:effectLst>
                  <a:outerShdw dist="38100" dir="2700000" algn="tl" rotWithShape="0">
                    <a:schemeClr val="accent2"/>
                  </a:outerShdw>
                </a:effectLst>
                <a:latin typeface="Cambria" panose="02040503050406030204" pitchFamily="18" charset="0"/>
                <a:ea typeface="Cambria" panose="02040503050406030204" pitchFamily="18" charset="0"/>
              </a:rPr>
              <a:t>02</a:t>
            </a:r>
            <a:endParaRPr lang="en-IN" sz="2400" b="1" dirty="0">
              <a:solidFill>
                <a:schemeClr val="tx1"/>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1A984F2-A06A-43A3-9474-6D072A9F32A1}"/>
              </a:ext>
            </a:extLst>
          </p:cNvPr>
          <p:cNvSpPr txBox="1"/>
          <p:nvPr/>
        </p:nvSpPr>
        <p:spPr>
          <a:xfrm>
            <a:off x="6206836" y="4613075"/>
            <a:ext cx="5985164" cy="954107"/>
          </a:xfrm>
          <a:prstGeom prst="rect">
            <a:avLst/>
          </a:prstGeom>
          <a:noFill/>
        </p:spPr>
        <p:txBody>
          <a:bodyPr wrap="square">
            <a:spAutoFit/>
          </a:bodyPr>
          <a:lstStyle/>
          <a:p>
            <a:r>
              <a:rPr lang="en-IN" sz="2800" dirty="0">
                <a:latin typeface="Cambria" panose="02040503050406030204" pitchFamily="18" charset="0"/>
                <a:ea typeface="Cambria" panose="02040503050406030204" pitchFamily="18" charset="0"/>
                <a:cs typeface="Calibri" panose="020F0502020204030204" pitchFamily="34" charset="0"/>
              </a:rPr>
              <a:t>“Endurance as the ability to resist fatigue.”</a:t>
            </a:r>
            <a:endParaRPr lang="en-IN" sz="2667" b="1"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562AE435-8336-43DF-994C-D5A45424C86E}"/>
              </a:ext>
            </a:extLst>
          </p:cNvPr>
          <p:cNvSpPr txBox="1"/>
          <p:nvPr/>
        </p:nvSpPr>
        <p:spPr>
          <a:xfrm>
            <a:off x="1756044" y="1"/>
            <a:ext cx="8679912" cy="666786"/>
          </a:xfrm>
          <a:prstGeom prst="rect">
            <a:avLst/>
          </a:prstGeom>
          <a:noFill/>
        </p:spPr>
        <p:txBody>
          <a:bodyPr wrap="square" rtlCol="0">
            <a:spAutoFit/>
          </a:bodyPr>
          <a:lstStyle/>
          <a:p>
            <a:pPr algn="ctr"/>
            <a:r>
              <a:rPr lang="en-US" sz="3733" b="1" dirty="0">
                <a:solidFill>
                  <a:srgbClr val="FF0000"/>
                </a:solidFill>
                <a:latin typeface="Cambria" panose="02040503050406030204" pitchFamily="18" charset="0"/>
                <a:ea typeface="Cambria" panose="02040503050406030204" pitchFamily="18" charset="0"/>
                <a:cs typeface="Calibri" panose="020F0502020204030204" pitchFamily="34" charset="0"/>
              </a:rPr>
              <a:t>DEFINITIONS OF ENDURANCE</a:t>
            </a:r>
            <a:endParaRPr lang="en-IN" sz="3733"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2115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animBg="1"/>
      <p:bldP spid="8"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D2A2B2-B9C2-45E9-A6E4-9BC1492089FA}"/>
              </a:ext>
            </a:extLst>
          </p:cNvPr>
          <p:cNvSpPr txBox="1"/>
          <p:nvPr/>
        </p:nvSpPr>
        <p:spPr>
          <a:xfrm>
            <a:off x="2379878" y="0"/>
            <a:ext cx="7432243" cy="523220"/>
          </a:xfrm>
          <a:prstGeom prst="rect">
            <a:avLst/>
          </a:prstGeom>
          <a:noFill/>
        </p:spPr>
        <p:txBody>
          <a:bodyPr wrap="square">
            <a:spAutoFit/>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TYPES OF ENDURANCE</a:t>
            </a:r>
            <a:endParaRPr lang="en-IN" sz="2800" dirty="0">
              <a:solidFill>
                <a:srgbClr val="FF0000"/>
              </a:solidFill>
              <a:latin typeface="Cambria" panose="02040503050406030204" pitchFamily="18" charset="0"/>
              <a:ea typeface="Cambria" panose="02040503050406030204" pitchFamily="18" charset="0"/>
            </a:endParaRPr>
          </a:p>
        </p:txBody>
      </p:sp>
      <p:graphicFrame>
        <p:nvGraphicFramePr>
          <p:cNvPr id="6" name="Diagram 5">
            <a:extLst>
              <a:ext uri="{FF2B5EF4-FFF2-40B4-BE49-F238E27FC236}">
                <a16:creationId xmlns:a16="http://schemas.microsoft.com/office/drawing/2014/main" id="{70F8AEAA-4E60-4812-8302-30876FD787E0}"/>
              </a:ext>
            </a:extLst>
          </p:cNvPr>
          <p:cNvGraphicFramePr/>
          <p:nvPr>
            <p:extLst>
              <p:ext uri="{D42A27DB-BD31-4B8C-83A1-F6EECF244321}">
                <p14:modId xmlns:p14="http://schemas.microsoft.com/office/powerpoint/2010/main" val="2583182042"/>
              </p:ext>
            </p:extLst>
          </p:nvPr>
        </p:nvGraphicFramePr>
        <p:xfrm>
          <a:off x="1493924" y="1369634"/>
          <a:ext cx="9204149" cy="41083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peech Bubble: Oval 6">
            <a:extLst>
              <a:ext uri="{FF2B5EF4-FFF2-40B4-BE49-F238E27FC236}">
                <a16:creationId xmlns:a16="http://schemas.microsoft.com/office/drawing/2014/main" id="{82B06750-8CE0-4182-9DC4-B7C07A260605}"/>
              </a:ext>
            </a:extLst>
          </p:cNvPr>
          <p:cNvSpPr/>
          <p:nvPr/>
        </p:nvSpPr>
        <p:spPr>
          <a:xfrm>
            <a:off x="89406" y="5318725"/>
            <a:ext cx="3272271" cy="1539276"/>
          </a:xfrm>
          <a:prstGeom prst="wedgeEllipseCallout">
            <a:avLst>
              <a:gd name="adj1" fmla="val 52587"/>
              <a:gd name="adj2" fmla="val -13641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IN" sz="2400" b="1" dirty="0">
                <a:solidFill>
                  <a:srgbClr val="00B050"/>
                </a:solidFill>
                <a:latin typeface="Cambria" panose="02040503050406030204" pitchFamily="18" charset="0"/>
                <a:ea typeface="Cambria" panose="02040503050406030204" pitchFamily="18" charset="0"/>
                <a:cs typeface="Calibri" panose="020F0502020204030204" pitchFamily="34" charset="0"/>
              </a:rPr>
              <a:t>ANAEROBIC ENDURANCE</a:t>
            </a:r>
            <a:endParaRPr lang="en-IN" sz="2400" dirty="0">
              <a:solidFill>
                <a:srgbClr val="00B050"/>
              </a:solidFill>
              <a:latin typeface="Cambria" panose="02040503050406030204" pitchFamily="18" charset="0"/>
              <a:ea typeface="Cambria" panose="02040503050406030204" pitchFamily="18" charset="0"/>
            </a:endParaRPr>
          </a:p>
        </p:txBody>
      </p:sp>
      <p:sp>
        <p:nvSpPr>
          <p:cNvPr id="8" name="Speech Bubble: Oval 7">
            <a:extLst>
              <a:ext uri="{FF2B5EF4-FFF2-40B4-BE49-F238E27FC236}">
                <a16:creationId xmlns:a16="http://schemas.microsoft.com/office/drawing/2014/main" id="{B2F145B4-B10C-44AC-9A17-7737A2E8B9D5}"/>
              </a:ext>
            </a:extLst>
          </p:cNvPr>
          <p:cNvSpPr/>
          <p:nvPr/>
        </p:nvSpPr>
        <p:spPr>
          <a:xfrm>
            <a:off x="8830320" y="5318725"/>
            <a:ext cx="3272271" cy="1539276"/>
          </a:xfrm>
          <a:prstGeom prst="wedgeEllipseCallout">
            <a:avLst>
              <a:gd name="adj1" fmla="val -56551"/>
              <a:gd name="adj2" fmla="val -133692"/>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IN" sz="2400" b="1" dirty="0">
                <a:solidFill>
                  <a:srgbClr val="00B050"/>
                </a:solidFill>
                <a:latin typeface="Cambria" panose="02040503050406030204" pitchFamily="18" charset="0"/>
                <a:ea typeface="Cambria" panose="02040503050406030204" pitchFamily="18" charset="0"/>
                <a:cs typeface="Calibri" panose="020F0502020204030204" pitchFamily="34" charset="0"/>
              </a:rPr>
              <a:t>AEROBIC ENDURANCE</a:t>
            </a:r>
            <a:endParaRPr lang="en-IN" sz="2400" dirty="0">
              <a:solidFill>
                <a:srgbClr val="00B050"/>
              </a:solidFill>
              <a:latin typeface="Cambria" panose="02040503050406030204" pitchFamily="18" charset="0"/>
              <a:ea typeface="Cambria" panose="02040503050406030204" pitchFamily="18" charset="0"/>
            </a:endParaRPr>
          </a:p>
        </p:txBody>
      </p:sp>
      <p:pic>
        <p:nvPicPr>
          <p:cNvPr id="10" name="Google Shape;63;p14">
            <a:extLst>
              <a:ext uri="{FF2B5EF4-FFF2-40B4-BE49-F238E27FC236}">
                <a16:creationId xmlns:a16="http://schemas.microsoft.com/office/drawing/2014/main" id="{32A71328-107A-401B-9981-0970ADB1E2EC}"/>
              </a:ext>
            </a:extLst>
          </p:cNvPr>
          <p:cNvPicPr preferRelativeResize="0"/>
          <p:nvPr/>
        </p:nvPicPr>
        <p:blipFill rotWithShape="1">
          <a:blip r:embed="rId7">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403375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1028" name="Picture 4" descr="Pushup GIF | Gfycat">
            <a:extLst>
              <a:ext uri="{FF2B5EF4-FFF2-40B4-BE49-F238E27FC236}">
                <a16:creationId xmlns:a16="http://schemas.microsoft.com/office/drawing/2014/main" id="{9C1E7B10-32F6-4E83-B727-B4692AABAB5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20278" y="691663"/>
            <a:ext cx="3771721" cy="61603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kipping by Arief Bahari • fjordmotion.com on Dribbble">
            <a:extLst>
              <a:ext uri="{FF2B5EF4-FFF2-40B4-BE49-F238E27FC236}">
                <a16:creationId xmlns:a16="http://schemas.microsoft.com/office/drawing/2014/main" id="{B9F1A813-E831-4560-8493-B7FCD9A179E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697627"/>
            <a:ext cx="3771720" cy="61603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1E381C9-61C4-4408-9F23-431CCADC4699}"/>
              </a:ext>
            </a:extLst>
          </p:cNvPr>
          <p:cNvSpPr txBox="1"/>
          <p:nvPr/>
        </p:nvSpPr>
        <p:spPr>
          <a:xfrm>
            <a:off x="1080203" y="0"/>
            <a:ext cx="10021193" cy="523220"/>
          </a:xfrm>
          <a:prstGeom prst="rect">
            <a:avLst/>
          </a:prstGeom>
          <a:noFill/>
        </p:spPr>
        <p:txBody>
          <a:bodyPr wrap="square">
            <a:spAutoFit/>
          </a:bodyPr>
          <a:lstStyle/>
          <a:p>
            <a:pPr algn="ctr"/>
            <a:r>
              <a:rPr lang="en-IN"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rPr>
              <a:t>DIFFERENCE BETWEEN AEROBIC &amp; ANAEROBIC</a:t>
            </a:r>
            <a:endParaRPr lang="en-US"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2" name="Diagram 1">
            <a:extLst>
              <a:ext uri="{FF2B5EF4-FFF2-40B4-BE49-F238E27FC236}">
                <a16:creationId xmlns:a16="http://schemas.microsoft.com/office/drawing/2014/main" id="{2068F77B-1BC4-4277-9945-5489E559A5E3}"/>
              </a:ext>
            </a:extLst>
          </p:cNvPr>
          <p:cNvGraphicFramePr/>
          <p:nvPr>
            <p:extLst>
              <p:ext uri="{D42A27DB-BD31-4B8C-83A1-F6EECF244321}">
                <p14:modId xmlns:p14="http://schemas.microsoft.com/office/powerpoint/2010/main" val="476765639"/>
              </p:ext>
            </p:extLst>
          </p:nvPr>
        </p:nvGraphicFramePr>
        <p:xfrm>
          <a:off x="3771721" y="523220"/>
          <a:ext cx="4638159" cy="63347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Google Shape;63;p14">
            <a:extLst>
              <a:ext uri="{FF2B5EF4-FFF2-40B4-BE49-F238E27FC236}">
                <a16:creationId xmlns:a16="http://schemas.microsoft.com/office/drawing/2014/main" id="{2E6D36CD-F45B-4E62-9431-4B8370C727B6}"/>
              </a:ext>
            </a:extLst>
          </p:cNvPr>
          <p:cNvPicPr preferRelativeResize="0"/>
          <p:nvPr/>
        </p:nvPicPr>
        <p:blipFill rotWithShape="1">
          <a:blip r:embed="rId10">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10377607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4" name="Google Shape;63;p14">
            <a:extLst>
              <a:ext uri="{FF2B5EF4-FFF2-40B4-BE49-F238E27FC236}">
                <a16:creationId xmlns:a16="http://schemas.microsoft.com/office/drawing/2014/main" id="{F174CE82-B593-49FF-8D42-4F97BD789DB0}"/>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3" name="TextBox 2">
            <a:extLst>
              <a:ext uri="{FF2B5EF4-FFF2-40B4-BE49-F238E27FC236}">
                <a16:creationId xmlns:a16="http://schemas.microsoft.com/office/drawing/2014/main" id="{15AB895A-D33A-4276-9209-D5C15506D53E}"/>
              </a:ext>
            </a:extLst>
          </p:cNvPr>
          <p:cNvSpPr txBox="1"/>
          <p:nvPr/>
        </p:nvSpPr>
        <p:spPr>
          <a:xfrm>
            <a:off x="2379878" y="0"/>
            <a:ext cx="7432243" cy="523220"/>
          </a:xfrm>
          <a:prstGeom prst="rect">
            <a:avLst/>
          </a:prstGeom>
          <a:noFill/>
        </p:spPr>
        <p:txBody>
          <a:bodyPr wrap="square">
            <a:spAutoFit/>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TYPES OF ENDURANCE</a:t>
            </a:r>
            <a:r>
              <a:rPr lang="en-US" sz="2800" b="1" dirty="0">
                <a:solidFill>
                  <a:srgbClr val="FF0000"/>
                </a:solidFill>
                <a:latin typeface="Cambria" panose="02040503050406030204" pitchFamily="18" charset="0"/>
                <a:ea typeface="Cambria" panose="02040503050406030204" pitchFamily="18" charset="0"/>
              </a:rPr>
              <a:t> ACCORDING TO </a:t>
            </a:r>
            <a:endParaRPr lang="en-IN" sz="2800" dirty="0">
              <a:solidFill>
                <a:srgbClr val="FF0000"/>
              </a:solidFill>
            </a:endParaRPr>
          </a:p>
        </p:txBody>
      </p:sp>
      <p:graphicFrame>
        <p:nvGraphicFramePr>
          <p:cNvPr id="2" name="Diagram 1">
            <a:extLst>
              <a:ext uri="{FF2B5EF4-FFF2-40B4-BE49-F238E27FC236}">
                <a16:creationId xmlns:a16="http://schemas.microsoft.com/office/drawing/2014/main" id="{0AFBF409-4CA7-46C2-BB99-741A037B6DD4}"/>
              </a:ext>
            </a:extLst>
          </p:cNvPr>
          <p:cNvGraphicFramePr/>
          <p:nvPr>
            <p:extLst>
              <p:ext uri="{D42A27DB-BD31-4B8C-83A1-F6EECF244321}">
                <p14:modId xmlns:p14="http://schemas.microsoft.com/office/powerpoint/2010/main" val="2821684717"/>
              </p:ext>
            </p:extLst>
          </p:nvPr>
        </p:nvGraphicFramePr>
        <p:xfrm>
          <a:off x="166125" y="507999"/>
          <a:ext cx="4800600" cy="58420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a:extLst>
              <a:ext uri="{FF2B5EF4-FFF2-40B4-BE49-F238E27FC236}">
                <a16:creationId xmlns:a16="http://schemas.microsoft.com/office/drawing/2014/main" id="{A5B7182A-5AA3-4FAF-8F68-D31A21A06CAA}"/>
              </a:ext>
            </a:extLst>
          </p:cNvPr>
          <p:cNvGraphicFramePr/>
          <p:nvPr>
            <p:extLst>
              <p:ext uri="{D42A27DB-BD31-4B8C-83A1-F6EECF244321}">
                <p14:modId xmlns:p14="http://schemas.microsoft.com/office/powerpoint/2010/main" val="878024743"/>
              </p:ext>
            </p:extLst>
          </p:nvPr>
        </p:nvGraphicFramePr>
        <p:xfrm>
          <a:off x="6095999" y="719665"/>
          <a:ext cx="4572000"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50679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5"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home work gif">
            <a:extLst>
              <a:ext uri="{FF2B5EF4-FFF2-40B4-BE49-F238E27FC236}">
                <a16:creationId xmlns:a16="http://schemas.microsoft.com/office/drawing/2014/main" id="{1A3ECD22-5729-4E40-ABDC-23B773996B4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5944" y="3851645"/>
            <a:ext cx="6946605" cy="3006356"/>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62;p14">
            <a:extLst>
              <a:ext uri="{FF2B5EF4-FFF2-40B4-BE49-F238E27FC236}">
                <a16:creationId xmlns:a16="http://schemas.microsoft.com/office/drawing/2014/main" id="{6EF857C6-EE0D-498D-A890-9923E9290880}"/>
              </a:ext>
            </a:extLst>
          </p:cNvPr>
          <p:cNvPicPr preferRelativeResize="0"/>
          <p:nvPr/>
        </p:nvPicPr>
        <p:blipFill rotWithShape="1">
          <a:blip r:embed="rId4">
            <a:alphaModFix/>
          </a:blip>
          <a:srcRect/>
          <a:stretch/>
        </p:blipFill>
        <p:spPr>
          <a:xfrm>
            <a:off x="10947400" y="5599967"/>
            <a:ext cx="1234200" cy="1234200"/>
          </a:xfrm>
          <a:prstGeom prst="rect">
            <a:avLst/>
          </a:prstGeom>
          <a:noFill/>
          <a:ln>
            <a:noFill/>
          </a:ln>
        </p:spPr>
      </p:pic>
      <p:sp>
        <p:nvSpPr>
          <p:cNvPr id="12" name="TextBox 11">
            <a:extLst>
              <a:ext uri="{FF2B5EF4-FFF2-40B4-BE49-F238E27FC236}">
                <a16:creationId xmlns:a16="http://schemas.microsoft.com/office/drawing/2014/main" id="{0C6F01C5-72AC-4E63-8FBC-17B4D58356A1}"/>
              </a:ext>
            </a:extLst>
          </p:cNvPr>
          <p:cNvSpPr txBox="1"/>
          <p:nvPr/>
        </p:nvSpPr>
        <p:spPr>
          <a:xfrm>
            <a:off x="255182" y="290998"/>
            <a:ext cx="11327218" cy="2204899"/>
          </a:xfrm>
          <a:prstGeom prst="rect">
            <a:avLst/>
          </a:prstGeom>
          <a:noFill/>
        </p:spPr>
        <p:txBody>
          <a:bodyPr wrap="square">
            <a:spAutoFit/>
          </a:bodyPr>
          <a:lstStyle/>
          <a:p>
            <a:pPr marL="533387" indent="-533387">
              <a:lnSpc>
                <a:spcPct val="200000"/>
              </a:lnSpc>
              <a:buFont typeface="+mj-lt"/>
              <a:buAutoNum type="romanUcPeriod"/>
            </a:pPr>
            <a:r>
              <a:rPr lang="en-IN" sz="2400" dirty="0">
                <a:highlight>
                  <a:srgbClr val="FFFF00"/>
                </a:highlight>
              </a:rPr>
              <a:t>What is Endurance?</a:t>
            </a:r>
          </a:p>
          <a:p>
            <a:pPr marL="533387" indent="-533387">
              <a:lnSpc>
                <a:spcPct val="200000"/>
              </a:lnSpc>
              <a:buFont typeface="+mj-lt"/>
              <a:buAutoNum type="romanUcPeriod"/>
            </a:pPr>
            <a:r>
              <a:rPr lang="en-IN" sz="2400" dirty="0">
                <a:highlight>
                  <a:srgbClr val="FFFF00"/>
                </a:highlight>
              </a:rPr>
              <a:t>Differentiate between Aerobic &amp; Anaerobic activities.</a:t>
            </a:r>
          </a:p>
          <a:p>
            <a:pPr marL="533387" indent="-533387">
              <a:lnSpc>
                <a:spcPct val="200000"/>
              </a:lnSpc>
              <a:buFont typeface="+mj-lt"/>
              <a:buAutoNum type="romanUcPeriod"/>
            </a:pPr>
            <a:r>
              <a:rPr lang="en-IN" sz="2400" dirty="0">
                <a:highlight>
                  <a:srgbClr val="FFFF00"/>
                </a:highlight>
              </a:rPr>
              <a:t>How to measure core muscles endurance.</a:t>
            </a:r>
          </a:p>
        </p:txBody>
      </p:sp>
    </p:spTree>
    <p:extLst>
      <p:ext uri="{BB962C8B-B14F-4D97-AF65-F5344CB8AC3E}">
        <p14:creationId xmlns:p14="http://schemas.microsoft.com/office/powerpoint/2010/main" val="379322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ccer Drill Training GIF - Soccer Drill Training Fast - Discover &amp;amp; Share  GIFs">
            <a:extLst>
              <a:ext uri="{FF2B5EF4-FFF2-40B4-BE49-F238E27FC236}">
                <a16:creationId xmlns:a16="http://schemas.microsoft.com/office/drawing/2014/main" id="{C1AF9E92-077B-49B6-B77C-8D4F9CDF1C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66700"/>
            <a:ext cx="5668032" cy="6324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1BE4E8-C963-4DBC-BDBA-4BACF34F2B07}"/>
              </a:ext>
            </a:extLst>
          </p:cNvPr>
          <p:cNvSpPr txBox="1"/>
          <p:nvPr/>
        </p:nvSpPr>
        <p:spPr>
          <a:xfrm>
            <a:off x="2226375" y="1"/>
            <a:ext cx="7739251"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WHAT IS SPORTS TRAINING?</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Google Shape;63;p14">
            <a:extLst>
              <a:ext uri="{FF2B5EF4-FFF2-40B4-BE49-F238E27FC236}">
                <a16:creationId xmlns:a16="http://schemas.microsoft.com/office/drawing/2014/main" id="{A77291BD-D3D3-44DB-AFDE-6268EB2DCEB5}"/>
              </a:ext>
            </a:extLst>
          </p:cNvPr>
          <p:cNvPicPr preferRelativeResize="0"/>
          <p:nvPr/>
        </p:nvPicPr>
        <p:blipFill rotWithShape="1">
          <a:blip r:embed="rId4">
            <a:alphaModFix/>
          </a:blip>
          <a:srcRect/>
          <a:stretch/>
        </p:blipFill>
        <p:spPr>
          <a:xfrm>
            <a:off x="10393594" y="102456"/>
            <a:ext cx="1643369" cy="815833"/>
          </a:xfrm>
          <a:prstGeom prst="rect">
            <a:avLst/>
          </a:prstGeom>
          <a:noFill/>
          <a:ln>
            <a:noFill/>
          </a:ln>
        </p:spPr>
      </p:pic>
      <p:sp>
        <p:nvSpPr>
          <p:cNvPr id="2" name="TextBox 1">
            <a:extLst>
              <a:ext uri="{FF2B5EF4-FFF2-40B4-BE49-F238E27FC236}">
                <a16:creationId xmlns:a16="http://schemas.microsoft.com/office/drawing/2014/main" id="{10E9635B-352A-4340-AF42-8562305387DF}"/>
              </a:ext>
            </a:extLst>
          </p:cNvPr>
          <p:cNvSpPr txBox="1"/>
          <p:nvPr/>
        </p:nvSpPr>
        <p:spPr>
          <a:xfrm>
            <a:off x="5943599" y="2090172"/>
            <a:ext cx="6248401" cy="2677656"/>
          </a:xfrm>
          <a:prstGeom prst="rect">
            <a:avLst/>
          </a:prstGeom>
          <a:noFill/>
        </p:spPr>
        <p:txBody>
          <a:bodyPr wrap="square" rtlCol="0">
            <a:spAutoFit/>
          </a:bodyPr>
          <a:lstStyle/>
          <a:p>
            <a:pPr marL="380990" indent="-38099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Training means the process of preparation for some task.</a:t>
            </a:r>
          </a:p>
          <a:p>
            <a:pPr marL="380990" indent="-38099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Sports training is a planned process which aims at improving a player’s fitness and wellness.</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Sports training is the point of view to focus on our game of choice.</a:t>
            </a:r>
          </a:p>
        </p:txBody>
      </p:sp>
    </p:spTree>
    <p:extLst>
      <p:ext uri="{BB962C8B-B14F-4D97-AF65-F5344CB8AC3E}">
        <p14:creationId xmlns:p14="http://schemas.microsoft.com/office/powerpoint/2010/main" val="254558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7" name="Google Shape;77;p16"/>
          <p:cNvSpPr txBox="1"/>
          <p:nvPr/>
        </p:nvSpPr>
        <p:spPr>
          <a:xfrm>
            <a:off x="0" y="1647900"/>
            <a:ext cx="12192000" cy="3562200"/>
          </a:xfrm>
          <a:prstGeom prst="rect">
            <a:avLst/>
          </a:prstGeom>
          <a:noFill/>
          <a:ln>
            <a:noFill/>
          </a:ln>
        </p:spPr>
        <p:txBody>
          <a:bodyPr spcFirstLastPara="1" wrap="square" lIns="91425" tIns="91425" rIns="91425" bIns="91425" anchor="ctr" anchorCtr="0">
            <a:noAutofit/>
          </a:bodyPr>
          <a:lstStyle/>
          <a:p>
            <a:pPr marL="457200" algn="ctr">
              <a:lnSpc>
                <a:spcPct val="115000"/>
              </a:lnSpc>
              <a:buClr>
                <a:srgbClr val="000000"/>
              </a:buClr>
              <a:buSzPts val="4000"/>
            </a:pPr>
            <a:r>
              <a:rPr lang="en" sz="6000" b="1" dirty="0">
                <a:solidFill>
                  <a:srgbClr val="000000"/>
                </a:solidFill>
                <a:ea typeface="Arial"/>
                <a:cs typeface="Arial"/>
                <a:sym typeface="Arial"/>
              </a:rPr>
              <a:t>THANKING YOU</a:t>
            </a:r>
            <a:endParaRPr sz="6000" b="1" dirty="0">
              <a:solidFill>
                <a:srgbClr val="000000"/>
              </a:solidFill>
              <a:ea typeface="Arial"/>
              <a:cs typeface="Arial"/>
              <a:sym typeface="Arial"/>
            </a:endParaRPr>
          </a:p>
          <a:p>
            <a:pPr marL="457200" algn="ctr">
              <a:lnSpc>
                <a:spcPct val="115000"/>
              </a:lnSpc>
              <a:buClr>
                <a:srgbClr val="000000"/>
              </a:buClr>
              <a:buSzPts val="4000"/>
            </a:pPr>
            <a:r>
              <a:rPr lang="en" sz="6000" b="1" dirty="0">
                <a:solidFill>
                  <a:srgbClr val="FF0000"/>
                </a:solidFill>
                <a:ea typeface="Arial"/>
                <a:cs typeface="Arial"/>
                <a:sym typeface="Arial"/>
              </a:rPr>
              <a:t>ODM EDUCATIONAL GROUP</a:t>
            </a:r>
            <a:endParaRPr sz="6000" b="1" dirty="0">
              <a:solidFill>
                <a:srgbClr val="FF0000"/>
              </a:solidFill>
              <a:ea typeface="Arial"/>
              <a:cs typeface="Arial"/>
              <a:sym typeface="Arial"/>
            </a:endParaRPr>
          </a:p>
        </p:txBody>
      </p:sp>
      <p:pic>
        <p:nvPicPr>
          <p:cNvPr id="4" name="Google Shape;63;p14">
            <a:extLst>
              <a:ext uri="{FF2B5EF4-FFF2-40B4-BE49-F238E27FC236}">
                <a16:creationId xmlns:a16="http://schemas.microsoft.com/office/drawing/2014/main" id="{F174CE82-B593-49FF-8D42-4F97BD789DB0}"/>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654952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CEA0CA-0D5A-4202-9216-3CD8B75790CB}"/>
              </a:ext>
            </a:extLst>
          </p:cNvPr>
          <p:cNvPicPr>
            <a:picLocks noChangeAspect="1"/>
          </p:cNvPicPr>
          <p:nvPr/>
        </p:nvPicPr>
        <p:blipFill>
          <a:blip r:embed="rId2"/>
          <a:stretch>
            <a:fillRect/>
          </a:stretch>
        </p:blipFill>
        <p:spPr>
          <a:xfrm>
            <a:off x="0" y="336978"/>
            <a:ext cx="6096000" cy="6184044"/>
          </a:xfrm>
          <a:prstGeom prst="ellipse">
            <a:avLst/>
          </a:prstGeom>
          <a:ln>
            <a:noFill/>
          </a:ln>
          <a:effectLst>
            <a:softEdge rad="112500"/>
          </a:effectLst>
        </p:spPr>
      </p:pic>
      <p:sp>
        <p:nvSpPr>
          <p:cNvPr id="5" name="TextBox 4">
            <a:extLst>
              <a:ext uri="{FF2B5EF4-FFF2-40B4-BE49-F238E27FC236}">
                <a16:creationId xmlns:a16="http://schemas.microsoft.com/office/drawing/2014/main" id="{40470787-CF2F-4B0D-94C6-A6C61EEBA8BA}"/>
              </a:ext>
            </a:extLst>
          </p:cNvPr>
          <p:cNvSpPr txBox="1"/>
          <p:nvPr/>
        </p:nvSpPr>
        <p:spPr>
          <a:xfrm>
            <a:off x="0" y="0"/>
            <a:ext cx="615553" cy="6858000"/>
          </a:xfrm>
          <a:prstGeom prst="rect">
            <a:avLst/>
          </a:prstGeom>
          <a:noFill/>
        </p:spPr>
        <p:txBody>
          <a:bodyPr vert="vert270" wrap="square">
            <a:spAutoFit/>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THE NATURE OF ACTIVITY</a:t>
            </a:r>
            <a:endParaRPr lang="en-IN" sz="28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6017CC4-18FE-43DB-AD8F-739B644162A7}"/>
              </a:ext>
            </a:extLst>
          </p:cNvPr>
          <p:cNvSpPr txBox="1"/>
          <p:nvPr/>
        </p:nvSpPr>
        <p:spPr>
          <a:xfrm>
            <a:off x="3041798" y="0"/>
            <a:ext cx="6108404" cy="523220"/>
          </a:xfrm>
          <a:prstGeom prst="rect">
            <a:avLst/>
          </a:prstGeom>
          <a:noFill/>
        </p:spPr>
        <p:txBody>
          <a:bodyPr wrap="square">
            <a:spAutoFit/>
          </a:bodyPr>
          <a:lstStyle/>
          <a:p>
            <a:pPr algn="ctr"/>
            <a:r>
              <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rPr>
              <a:t>BASIC ENDURANCE</a:t>
            </a:r>
            <a:endParaRPr lang="en-IN" sz="2800" dirty="0">
              <a:solidFill>
                <a:srgbClr val="00B0F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56DC058-8E38-4287-A4C3-2E757B63336A}"/>
              </a:ext>
            </a:extLst>
          </p:cNvPr>
          <p:cNvSpPr txBox="1"/>
          <p:nvPr/>
        </p:nvSpPr>
        <p:spPr>
          <a:xfrm>
            <a:off x="5791201" y="1905506"/>
            <a:ext cx="6400799" cy="3046988"/>
          </a:xfrm>
          <a:prstGeom prst="rect">
            <a:avLst/>
          </a:prstGeom>
          <a:noFill/>
        </p:spPr>
        <p:txBody>
          <a:bodyPr wrap="square">
            <a:spAutoFit/>
          </a:bodyPr>
          <a:lstStyle/>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It is called aerobic endurance.</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Large number of body muscles are involved.</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The movement is performed at a slow pace for a long duration.</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i.e. jogging, walking, slow running, swimming at moderate speed for more thane 30 min.</a:t>
            </a:r>
          </a:p>
        </p:txBody>
      </p:sp>
      <p:pic>
        <p:nvPicPr>
          <p:cNvPr id="10" name="Google Shape;63;p14">
            <a:extLst>
              <a:ext uri="{FF2B5EF4-FFF2-40B4-BE49-F238E27FC236}">
                <a16:creationId xmlns:a16="http://schemas.microsoft.com/office/drawing/2014/main" id="{68FA586F-A5A2-4B43-A5AB-F1FB2705287E}"/>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247113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oman Running Duik Test by Oliver Keane on Dribbble">
            <a:extLst>
              <a:ext uri="{FF2B5EF4-FFF2-40B4-BE49-F238E27FC236}">
                <a16:creationId xmlns:a16="http://schemas.microsoft.com/office/drawing/2014/main" id="{89D11724-9822-4AD3-BD50-C554EFD2F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44" y="304800"/>
            <a:ext cx="5512638" cy="6248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C72523A-8FCD-4A9B-8050-35497676DCCC}"/>
              </a:ext>
            </a:extLst>
          </p:cNvPr>
          <p:cNvSpPr txBox="1"/>
          <p:nvPr/>
        </p:nvSpPr>
        <p:spPr>
          <a:xfrm>
            <a:off x="6096000" y="1905506"/>
            <a:ext cx="6096000" cy="3046988"/>
          </a:xfrm>
          <a:prstGeom prst="rect">
            <a:avLst/>
          </a:prstGeom>
          <a:noFill/>
        </p:spPr>
        <p:txBody>
          <a:bodyPr wrap="square" rtlCol="0">
            <a:spAutoFit/>
          </a:bodyPr>
          <a:lstStyle/>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Its may be aerobic or anaerobic in nature.</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Its may be low or high intensity but for a longer duration.</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This duration is must shorter than required for basic endurance activities.</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i.e. activities for a long duration without getting tired. </a:t>
            </a:r>
          </a:p>
        </p:txBody>
      </p:sp>
      <p:sp>
        <p:nvSpPr>
          <p:cNvPr id="7" name="TextBox 6">
            <a:extLst>
              <a:ext uri="{FF2B5EF4-FFF2-40B4-BE49-F238E27FC236}">
                <a16:creationId xmlns:a16="http://schemas.microsoft.com/office/drawing/2014/main" id="{283BD44D-EAB8-406F-9AA9-EA7300C30321}"/>
              </a:ext>
            </a:extLst>
          </p:cNvPr>
          <p:cNvSpPr txBox="1"/>
          <p:nvPr/>
        </p:nvSpPr>
        <p:spPr>
          <a:xfrm>
            <a:off x="0" y="0"/>
            <a:ext cx="615553" cy="6858000"/>
          </a:xfrm>
          <a:prstGeom prst="rect">
            <a:avLst/>
          </a:prstGeom>
          <a:noFill/>
        </p:spPr>
        <p:txBody>
          <a:bodyPr vert="vert270" wrap="square">
            <a:spAutoFit/>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THE NATURE OF ACTIVITY</a:t>
            </a:r>
            <a:endParaRPr lang="en-IN" sz="28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C4AAA2D4-9E7E-4935-97BE-ADCFEA43FA00}"/>
              </a:ext>
            </a:extLst>
          </p:cNvPr>
          <p:cNvSpPr txBox="1"/>
          <p:nvPr/>
        </p:nvSpPr>
        <p:spPr>
          <a:xfrm>
            <a:off x="2287329" y="0"/>
            <a:ext cx="7617341" cy="523220"/>
          </a:xfrm>
          <a:prstGeom prst="rect">
            <a:avLst/>
          </a:prstGeom>
          <a:noFill/>
        </p:spPr>
        <p:txBody>
          <a:bodyPr wrap="square">
            <a:spAutoFit/>
          </a:bodyPr>
          <a:lstStyle/>
          <a:p>
            <a:pPr algn="ctr"/>
            <a:r>
              <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rPr>
              <a:t>GENERAL ENDURANCE</a:t>
            </a:r>
            <a:endParaRPr lang="en-IN" sz="2800" dirty="0">
              <a:solidFill>
                <a:srgbClr val="00B0F0"/>
              </a:solidFill>
              <a:latin typeface="Cambria" panose="02040503050406030204" pitchFamily="18" charset="0"/>
              <a:ea typeface="Cambria" panose="02040503050406030204" pitchFamily="18" charset="0"/>
            </a:endParaRPr>
          </a:p>
        </p:txBody>
      </p:sp>
      <p:pic>
        <p:nvPicPr>
          <p:cNvPr id="10" name="Google Shape;63;p14">
            <a:extLst>
              <a:ext uri="{FF2B5EF4-FFF2-40B4-BE49-F238E27FC236}">
                <a16:creationId xmlns:a16="http://schemas.microsoft.com/office/drawing/2014/main" id="{A9811BE4-3DC9-4117-904E-6DD8F6B366D8}"/>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313605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APERCUT – PELL MELL">
            <a:extLst>
              <a:ext uri="{FF2B5EF4-FFF2-40B4-BE49-F238E27FC236}">
                <a16:creationId xmlns:a16="http://schemas.microsoft.com/office/drawing/2014/main" id="{0D58E4E4-F091-47B2-8221-2A8C3523C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 y="400050"/>
            <a:ext cx="5562601" cy="60579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D93B8D3-8E06-4E94-859F-95A6ED491D26}"/>
              </a:ext>
            </a:extLst>
          </p:cNvPr>
          <p:cNvSpPr txBox="1"/>
          <p:nvPr/>
        </p:nvSpPr>
        <p:spPr>
          <a:xfrm>
            <a:off x="0" y="0"/>
            <a:ext cx="615553" cy="6858000"/>
          </a:xfrm>
          <a:prstGeom prst="rect">
            <a:avLst/>
          </a:prstGeom>
          <a:noFill/>
        </p:spPr>
        <p:txBody>
          <a:bodyPr vert="vert270" wrap="square">
            <a:spAutoFit/>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THE NATURE OF ACTIVITY</a:t>
            </a:r>
            <a:endParaRPr lang="en-IN" sz="28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D313DF3-C434-43FA-A607-54A8C493E6B6}"/>
              </a:ext>
            </a:extLst>
          </p:cNvPr>
          <p:cNvSpPr txBox="1"/>
          <p:nvPr/>
        </p:nvSpPr>
        <p:spPr>
          <a:xfrm>
            <a:off x="5333999" y="2274838"/>
            <a:ext cx="6858001" cy="2308324"/>
          </a:xfrm>
          <a:prstGeom prst="rect">
            <a:avLst/>
          </a:prstGeom>
          <a:noFill/>
        </p:spPr>
        <p:txBody>
          <a:bodyPr wrap="square">
            <a:spAutoFit/>
          </a:bodyPr>
          <a:lstStyle/>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The ability to resist fatigue caused by a particular sports activity.</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The nature of fatigue is different for different sports.</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i.e. for wrestler – three round or six min, but For boxer – four round.</a:t>
            </a:r>
            <a:endParaRPr lang="en-IN" sz="2400"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67E2564F-D974-419A-B8FB-6D6CDFD894AE}"/>
              </a:ext>
            </a:extLst>
          </p:cNvPr>
          <p:cNvSpPr txBox="1"/>
          <p:nvPr/>
        </p:nvSpPr>
        <p:spPr>
          <a:xfrm>
            <a:off x="3041798" y="0"/>
            <a:ext cx="6108404" cy="523220"/>
          </a:xfrm>
          <a:prstGeom prst="rect">
            <a:avLst/>
          </a:prstGeom>
          <a:noFill/>
        </p:spPr>
        <p:txBody>
          <a:bodyPr wrap="square">
            <a:spAutoFit/>
          </a:bodyPr>
          <a:lstStyle/>
          <a:p>
            <a:pPr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SPECIFIC ENDURANCE</a:t>
            </a:r>
            <a:endParaRPr lang="en-IN" sz="2800" dirty="0">
              <a:solidFill>
                <a:srgbClr val="00B0F0"/>
              </a:solidFill>
              <a:latin typeface="Cambria" panose="02040503050406030204" pitchFamily="18" charset="0"/>
              <a:ea typeface="Cambria" panose="02040503050406030204" pitchFamily="18" charset="0"/>
            </a:endParaRPr>
          </a:p>
        </p:txBody>
      </p:sp>
      <p:pic>
        <p:nvPicPr>
          <p:cNvPr id="16" name="Google Shape;63;p14">
            <a:extLst>
              <a:ext uri="{FF2B5EF4-FFF2-40B4-BE49-F238E27FC236}">
                <a16:creationId xmlns:a16="http://schemas.microsoft.com/office/drawing/2014/main" id="{77F29108-052B-4244-B041-99069766AFAF}"/>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269092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P4 Making sentences | Baamboozle">
            <a:extLst>
              <a:ext uri="{FF2B5EF4-FFF2-40B4-BE49-F238E27FC236}">
                <a16:creationId xmlns:a16="http://schemas.microsoft.com/office/drawing/2014/main" id="{D4E6D0FC-282B-4AE2-A10F-354AA5C82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88670"/>
            <a:ext cx="6096000" cy="52806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A7825B-FDD1-4F50-9BFF-45D0D4870D5E}"/>
              </a:ext>
            </a:extLst>
          </p:cNvPr>
          <p:cNvSpPr txBox="1"/>
          <p:nvPr/>
        </p:nvSpPr>
        <p:spPr>
          <a:xfrm>
            <a:off x="0" y="38100"/>
            <a:ext cx="615553" cy="6781800"/>
          </a:xfrm>
          <a:prstGeom prst="rect">
            <a:avLst/>
          </a:prstGeom>
          <a:noFill/>
        </p:spPr>
        <p:txBody>
          <a:bodyPr vert="vert270" wrap="square">
            <a:spAutoFit/>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THE DURATION OF ACTIVITY</a:t>
            </a:r>
            <a:endParaRPr lang="en-IN" sz="28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176A729A-D5A9-4CB3-9ED9-1ABA8F447E9E}"/>
              </a:ext>
            </a:extLst>
          </p:cNvPr>
          <p:cNvSpPr txBox="1"/>
          <p:nvPr/>
        </p:nvSpPr>
        <p:spPr>
          <a:xfrm>
            <a:off x="6083595" y="2274838"/>
            <a:ext cx="6108404" cy="2308324"/>
          </a:xfrm>
          <a:prstGeom prst="rect">
            <a:avLst/>
          </a:prstGeom>
          <a:noFill/>
        </p:spPr>
        <p:txBody>
          <a:bodyPr wrap="square">
            <a:spAutoFit/>
          </a:bodyPr>
          <a:lstStyle/>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The ability to resist fatigue in activities lasting up to 45 seconds.</a:t>
            </a:r>
          </a:p>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Speed endurance in mainly dependent on the power and capacity of energy production.</a:t>
            </a:r>
          </a:p>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Example 400 m sprint</a:t>
            </a:r>
          </a:p>
        </p:txBody>
      </p:sp>
      <p:sp>
        <p:nvSpPr>
          <p:cNvPr id="10" name="TextBox 9">
            <a:extLst>
              <a:ext uri="{FF2B5EF4-FFF2-40B4-BE49-F238E27FC236}">
                <a16:creationId xmlns:a16="http://schemas.microsoft.com/office/drawing/2014/main" id="{74C353A3-9046-454C-99AE-0FAAE087351D}"/>
              </a:ext>
            </a:extLst>
          </p:cNvPr>
          <p:cNvSpPr txBox="1"/>
          <p:nvPr/>
        </p:nvSpPr>
        <p:spPr>
          <a:xfrm>
            <a:off x="3048886" y="0"/>
            <a:ext cx="6108404" cy="523220"/>
          </a:xfrm>
          <a:prstGeom prst="rect">
            <a:avLst/>
          </a:prstGeom>
          <a:noFill/>
        </p:spPr>
        <p:txBody>
          <a:bodyPr wrap="square">
            <a:spAutoFit/>
          </a:bodyPr>
          <a:lstStyle/>
          <a:p>
            <a:pPr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SPEED ENDURANCE</a:t>
            </a:r>
            <a:endParaRPr lang="en-IN" sz="2800" dirty="0">
              <a:solidFill>
                <a:srgbClr val="00B0F0"/>
              </a:solidFill>
              <a:latin typeface="Cambria" panose="02040503050406030204" pitchFamily="18" charset="0"/>
              <a:ea typeface="Cambria" panose="02040503050406030204" pitchFamily="18" charset="0"/>
            </a:endParaRPr>
          </a:p>
        </p:txBody>
      </p:sp>
      <p:pic>
        <p:nvPicPr>
          <p:cNvPr id="11" name="Google Shape;63;p14">
            <a:extLst>
              <a:ext uri="{FF2B5EF4-FFF2-40B4-BE49-F238E27FC236}">
                <a16:creationId xmlns:a16="http://schemas.microsoft.com/office/drawing/2014/main" id="{BC935070-BEB2-4FF8-AEFD-C64C53A1EC70}"/>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330318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43AE48-9D42-4335-966A-3A7A6F26A0EA}"/>
              </a:ext>
            </a:extLst>
          </p:cNvPr>
          <p:cNvPicPr>
            <a:picLocks noChangeAspect="1"/>
          </p:cNvPicPr>
          <p:nvPr/>
        </p:nvPicPr>
        <p:blipFill>
          <a:blip r:embed="rId2"/>
          <a:stretch>
            <a:fillRect/>
          </a:stretch>
        </p:blipFill>
        <p:spPr>
          <a:xfrm>
            <a:off x="228601" y="285750"/>
            <a:ext cx="6248400" cy="6286500"/>
          </a:xfrm>
          <a:prstGeom prst="ellipse">
            <a:avLst/>
          </a:prstGeom>
          <a:ln>
            <a:noFill/>
          </a:ln>
          <a:effectLst>
            <a:softEdge rad="112500"/>
          </a:effectLst>
        </p:spPr>
      </p:pic>
      <p:sp>
        <p:nvSpPr>
          <p:cNvPr id="7" name="TextBox 6">
            <a:extLst>
              <a:ext uri="{FF2B5EF4-FFF2-40B4-BE49-F238E27FC236}">
                <a16:creationId xmlns:a16="http://schemas.microsoft.com/office/drawing/2014/main" id="{C9A7825B-FDD1-4F50-9BFF-45D0D4870D5E}"/>
              </a:ext>
            </a:extLst>
          </p:cNvPr>
          <p:cNvSpPr txBox="1"/>
          <p:nvPr/>
        </p:nvSpPr>
        <p:spPr>
          <a:xfrm>
            <a:off x="0" y="38100"/>
            <a:ext cx="615553" cy="6781800"/>
          </a:xfrm>
          <a:prstGeom prst="rect">
            <a:avLst/>
          </a:prstGeom>
          <a:noFill/>
        </p:spPr>
        <p:txBody>
          <a:bodyPr vert="vert270" wrap="square">
            <a:spAutoFit/>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THE DURATION OF ACTIVITY</a:t>
            </a:r>
            <a:endParaRPr lang="en-IN" sz="28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176A729A-D5A9-4CB3-9ED9-1ABA8F447E9E}"/>
              </a:ext>
            </a:extLst>
          </p:cNvPr>
          <p:cNvSpPr txBox="1"/>
          <p:nvPr/>
        </p:nvSpPr>
        <p:spPr>
          <a:xfrm>
            <a:off x="6099007" y="2362200"/>
            <a:ext cx="6108404" cy="2308324"/>
          </a:xfrm>
          <a:prstGeom prst="rect">
            <a:avLst/>
          </a:prstGeom>
          <a:noFill/>
        </p:spPr>
        <p:txBody>
          <a:bodyPr wrap="square">
            <a:spAutoFit/>
          </a:bodyPr>
          <a:lstStyle/>
          <a:p>
            <a:pPr marL="571500" indent="-5715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Activities lasting from about 45 sec to 2 minutes.</a:t>
            </a:r>
          </a:p>
          <a:p>
            <a:pPr marL="571500" indent="-5715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This endurance depends to a large extent on strength endurance and speed endurance.</a:t>
            </a:r>
          </a:p>
          <a:p>
            <a:pPr marL="571500" indent="-5715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Example - 800 m race</a:t>
            </a:r>
          </a:p>
        </p:txBody>
      </p:sp>
      <p:sp>
        <p:nvSpPr>
          <p:cNvPr id="10" name="TextBox 9">
            <a:extLst>
              <a:ext uri="{FF2B5EF4-FFF2-40B4-BE49-F238E27FC236}">
                <a16:creationId xmlns:a16="http://schemas.microsoft.com/office/drawing/2014/main" id="{74C353A3-9046-454C-99AE-0FAAE087351D}"/>
              </a:ext>
            </a:extLst>
          </p:cNvPr>
          <p:cNvSpPr txBox="1"/>
          <p:nvPr/>
        </p:nvSpPr>
        <p:spPr>
          <a:xfrm>
            <a:off x="3041798" y="38100"/>
            <a:ext cx="6108404" cy="523220"/>
          </a:xfrm>
          <a:prstGeom prst="rect">
            <a:avLst/>
          </a:prstGeom>
          <a:noFill/>
        </p:spPr>
        <p:txBody>
          <a:bodyPr wrap="square">
            <a:spAutoFit/>
          </a:bodyPr>
          <a:lstStyle/>
          <a:p>
            <a:pPr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SHORT TERM ENDURANCE</a:t>
            </a:r>
            <a:endParaRPr lang="en-IN" dirty="0">
              <a:solidFill>
                <a:srgbClr val="00B0F0"/>
              </a:solidFill>
              <a:latin typeface="Cambria" panose="02040503050406030204" pitchFamily="18" charset="0"/>
              <a:ea typeface="Cambria" panose="02040503050406030204" pitchFamily="18" charset="0"/>
            </a:endParaRPr>
          </a:p>
        </p:txBody>
      </p:sp>
      <p:pic>
        <p:nvPicPr>
          <p:cNvPr id="5" name="Google Shape;63;p14">
            <a:extLst>
              <a:ext uri="{FF2B5EF4-FFF2-40B4-BE49-F238E27FC236}">
                <a16:creationId xmlns:a16="http://schemas.microsoft.com/office/drawing/2014/main" id="{371B1142-B968-415D-96A9-92DE376FAE2F}"/>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176017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93E73F-F753-4FFC-A6C1-6C40450A1A08}"/>
              </a:ext>
            </a:extLst>
          </p:cNvPr>
          <p:cNvPicPr>
            <a:picLocks noChangeAspect="1"/>
          </p:cNvPicPr>
          <p:nvPr/>
        </p:nvPicPr>
        <p:blipFill>
          <a:blip r:embed="rId2"/>
          <a:stretch>
            <a:fillRect/>
          </a:stretch>
        </p:blipFill>
        <p:spPr>
          <a:xfrm>
            <a:off x="307776" y="377682"/>
            <a:ext cx="5625075" cy="6102636"/>
          </a:xfrm>
          <a:prstGeom prst="ellipse">
            <a:avLst/>
          </a:prstGeom>
          <a:ln>
            <a:noFill/>
          </a:ln>
          <a:effectLst>
            <a:softEdge rad="112500"/>
          </a:effectLst>
        </p:spPr>
      </p:pic>
      <p:sp>
        <p:nvSpPr>
          <p:cNvPr id="7" name="TextBox 6">
            <a:extLst>
              <a:ext uri="{FF2B5EF4-FFF2-40B4-BE49-F238E27FC236}">
                <a16:creationId xmlns:a16="http://schemas.microsoft.com/office/drawing/2014/main" id="{C9A7825B-FDD1-4F50-9BFF-45D0D4870D5E}"/>
              </a:ext>
            </a:extLst>
          </p:cNvPr>
          <p:cNvSpPr txBox="1"/>
          <p:nvPr/>
        </p:nvSpPr>
        <p:spPr>
          <a:xfrm>
            <a:off x="0" y="38100"/>
            <a:ext cx="615553" cy="6781800"/>
          </a:xfrm>
          <a:prstGeom prst="rect">
            <a:avLst/>
          </a:prstGeom>
          <a:noFill/>
        </p:spPr>
        <p:txBody>
          <a:bodyPr vert="vert270" wrap="square">
            <a:spAutoFit/>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THE DURATION OF ACTIVITY</a:t>
            </a:r>
            <a:endParaRPr lang="en-IN" sz="28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176A729A-D5A9-4CB3-9ED9-1ABA8F447E9E}"/>
              </a:ext>
            </a:extLst>
          </p:cNvPr>
          <p:cNvSpPr txBox="1"/>
          <p:nvPr/>
        </p:nvSpPr>
        <p:spPr>
          <a:xfrm>
            <a:off x="6074179" y="2515209"/>
            <a:ext cx="6108403" cy="1938992"/>
          </a:xfrm>
          <a:prstGeom prst="rect">
            <a:avLst/>
          </a:prstGeom>
          <a:noFill/>
        </p:spPr>
        <p:txBody>
          <a:bodyPr wrap="square">
            <a:spAutoFit/>
          </a:bodyPr>
          <a:lstStyle/>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Activities lasting from 2 to 11 minutes.</a:t>
            </a:r>
          </a:p>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It also depends on strength endurance and speed endurance but to a limited degree.</a:t>
            </a:r>
          </a:p>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Example - 1500 m race</a:t>
            </a:r>
          </a:p>
        </p:txBody>
      </p:sp>
      <p:sp>
        <p:nvSpPr>
          <p:cNvPr id="10" name="TextBox 9">
            <a:extLst>
              <a:ext uri="{FF2B5EF4-FFF2-40B4-BE49-F238E27FC236}">
                <a16:creationId xmlns:a16="http://schemas.microsoft.com/office/drawing/2014/main" id="{74C353A3-9046-454C-99AE-0FAAE087351D}"/>
              </a:ext>
            </a:extLst>
          </p:cNvPr>
          <p:cNvSpPr txBox="1"/>
          <p:nvPr/>
        </p:nvSpPr>
        <p:spPr>
          <a:xfrm>
            <a:off x="3041798" y="3544"/>
            <a:ext cx="6108404" cy="523220"/>
          </a:xfrm>
          <a:prstGeom prst="rect">
            <a:avLst/>
          </a:prstGeom>
          <a:noFill/>
        </p:spPr>
        <p:txBody>
          <a:bodyPr wrap="square">
            <a:spAutoFit/>
          </a:bodyPr>
          <a:lstStyle/>
          <a:p>
            <a:pPr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MIDDLE TERM ENDURANCE</a:t>
            </a:r>
            <a:endParaRPr lang="en-IN" sz="1200" dirty="0">
              <a:solidFill>
                <a:srgbClr val="00B0F0"/>
              </a:solidFill>
              <a:latin typeface="Cambria" panose="02040503050406030204" pitchFamily="18" charset="0"/>
              <a:ea typeface="Cambria" panose="02040503050406030204" pitchFamily="18" charset="0"/>
            </a:endParaRPr>
          </a:p>
        </p:txBody>
      </p:sp>
      <p:pic>
        <p:nvPicPr>
          <p:cNvPr id="5" name="Google Shape;63;p14">
            <a:extLst>
              <a:ext uri="{FF2B5EF4-FFF2-40B4-BE49-F238E27FC236}">
                <a16:creationId xmlns:a16="http://schemas.microsoft.com/office/drawing/2014/main" id="{FBC1D29B-33B6-4625-BD72-797CDD30F88F}"/>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355859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ACB8D5-BFA2-487E-A89C-4736C473B8BC}"/>
              </a:ext>
            </a:extLst>
          </p:cNvPr>
          <p:cNvPicPr>
            <a:picLocks noChangeAspect="1"/>
          </p:cNvPicPr>
          <p:nvPr/>
        </p:nvPicPr>
        <p:blipFill rotWithShape="1">
          <a:blip r:embed="rId2"/>
          <a:srcRect b="7794"/>
          <a:stretch/>
        </p:blipFill>
        <p:spPr>
          <a:xfrm>
            <a:off x="166125" y="356028"/>
            <a:ext cx="6166247" cy="6145944"/>
          </a:xfrm>
          <a:prstGeom prst="ellipse">
            <a:avLst/>
          </a:prstGeom>
          <a:ln>
            <a:noFill/>
          </a:ln>
          <a:effectLst>
            <a:softEdge rad="112500"/>
          </a:effectLst>
        </p:spPr>
      </p:pic>
      <p:sp>
        <p:nvSpPr>
          <p:cNvPr id="7" name="TextBox 6">
            <a:extLst>
              <a:ext uri="{FF2B5EF4-FFF2-40B4-BE49-F238E27FC236}">
                <a16:creationId xmlns:a16="http://schemas.microsoft.com/office/drawing/2014/main" id="{C9A7825B-FDD1-4F50-9BFF-45D0D4870D5E}"/>
              </a:ext>
            </a:extLst>
          </p:cNvPr>
          <p:cNvSpPr txBox="1"/>
          <p:nvPr/>
        </p:nvSpPr>
        <p:spPr>
          <a:xfrm>
            <a:off x="0" y="38100"/>
            <a:ext cx="615553" cy="6781800"/>
          </a:xfrm>
          <a:prstGeom prst="rect">
            <a:avLst/>
          </a:prstGeom>
          <a:noFill/>
        </p:spPr>
        <p:txBody>
          <a:bodyPr vert="vert270" wrap="square">
            <a:spAutoFit/>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THE DURATION OF ACTIVITY</a:t>
            </a:r>
            <a:endParaRPr lang="en-IN" sz="28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176A729A-D5A9-4CB3-9ED9-1ABA8F447E9E}"/>
              </a:ext>
            </a:extLst>
          </p:cNvPr>
          <p:cNvSpPr txBox="1"/>
          <p:nvPr/>
        </p:nvSpPr>
        <p:spPr>
          <a:xfrm>
            <a:off x="6332372" y="2644170"/>
            <a:ext cx="5859628" cy="1569660"/>
          </a:xfrm>
          <a:prstGeom prst="rect">
            <a:avLst/>
          </a:prstGeom>
          <a:noFill/>
        </p:spPr>
        <p:txBody>
          <a:bodyPr wrap="square">
            <a:spAutoFit/>
          </a:bodyPr>
          <a:lstStyle/>
          <a:p>
            <a:pPr marL="571500" indent="-5715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Activities lasting more than 11 minutes.</a:t>
            </a:r>
          </a:p>
          <a:p>
            <a:pPr marL="571500" indent="-5715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Example - 5000 M, 10000 M, marathon races etc.</a:t>
            </a:r>
            <a:endParaRPr lang="en-IN" sz="2400" b="1" dirty="0">
              <a:latin typeface="Cambria" panose="02040503050406030204" pitchFamily="18" charset="0"/>
              <a:ea typeface="Cambria" panose="02040503050406030204" pitchFamily="18" charset="0"/>
              <a:cs typeface="Calibri" panose="020F0502020204030204" pitchFamily="34" charset="0"/>
            </a:endParaRPr>
          </a:p>
        </p:txBody>
      </p:sp>
      <p:sp>
        <p:nvSpPr>
          <p:cNvPr id="10" name="TextBox 9">
            <a:extLst>
              <a:ext uri="{FF2B5EF4-FFF2-40B4-BE49-F238E27FC236}">
                <a16:creationId xmlns:a16="http://schemas.microsoft.com/office/drawing/2014/main" id="{74C353A3-9046-454C-99AE-0FAAE087351D}"/>
              </a:ext>
            </a:extLst>
          </p:cNvPr>
          <p:cNvSpPr txBox="1"/>
          <p:nvPr/>
        </p:nvSpPr>
        <p:spPr>
          <a:xfrm>
            <a:off x="3041798" y="3544"/>
            <a:ext cx="6108404" cy="523220"/>
          </a:xfrm>
          <a:prstGeom prst="rect">
            <a:avLst/>
          </a:prstGeom>
          <a:noFill/>
        </p:spPr>
        <p:txBody>
          <a:bodyPr wrap="square">
            <a:spAutoFit/>
          </a:bodyPr>
          <a:lstStyle/>
          <a:p>
            <a:pPr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LONG TERM ENDURANCE</a:t>
            </a:r>
            <a:endParaRPr lang="en-IN" sz="1000" dirty="0">
              <a:solidFill>
                <a:srgbClr val="00B0F0"/>
              </a:solidFill>
              <a:latin typeface="Cambria" panose="02040503050406030204" pitchFamily="18" charset="0"/>
              <a:ea typeface="Cambria" panose="02040503050406030204" pitchFamily="18" charset="0"/>
            </a:endParaRPr>
          </a:p>
        </p:txBody>
      </p:sp>
      <p:pic>
        <p:nvPicPr>
          <p:cNvPr id="5" name="Google Shape;63;p14">
            <a:extLst>
              <a:ext uri="{FF2B5EF4-FFF2-40B4-BE49-F238E27FC236}">
                <a16:creationId xmlns:a16="http://schemas.microsoft.com/office/drawing/2014/main" id="{69E650B2-7A21-4826-9369-AC689B089B41}"/>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114390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C945A05-22CB-41F1-B636-BDDE4D5E2D6F}"/>
              </a:ext>
            </a:extLst>
          </p:cNvPr>
          <p:cNvGraphicFramePr/>
          <p:nvPr>
            <p:extLst>
              <p:ext uri="{D42A27DB-BD31-4B8C-83A1-F6EECF244321}">
                <p14:modId xmlns:p14="http://schemas.microsoft.com/office/powerpoint/2010/main" val="1076439968"/>
              </p:ext>
            </p:extLst>
          </p:nvPr>
        </p:nvGraphicFramePr>
        <p:xfrm>
          <a:off x="1059543" y="615554"/>
          <a:ext cx="10072915" cy="6158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E3227364-89FC-4991-A9EA-DF5F8A4B035A}"/>
              </a:ext>
            </a:extLst>
          </p:cNvPr>
          <p:cNvSpPr txBox="1"/>
          <p:nvPr/>
        </p:nvSpPr>
        <p:spPr>
          <a:xfrm>
            <a:off x="1429657" y="0"/>
            <a:ext cx="9332686"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METHODS TO DEVELOP ENDURANCE</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5" name="Google Shape;63;p14">
            <a:extLst>
              <a:ext uri="{FF2B5EF4-FFF2-40B4-BE49-F238E27FC236}">
                <a16:creationId xmlns:a16="http://schemas.microsoft.com/office/drawing/2014/main" id="{172E2F2E-451B-4A4E-95D4-F7C2A794E20F}"/>
              </a:ext>
            </a:extLst>
          </p:cNvPr>
          <p:cNvPicPr preferRelativeResize="0"/>
          <p:nvPr/>
        </p:nvPicPr>
        <p:blipFill rotWithShape="1">
          <a:blip r:embed="rId8">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51918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 name="Picture 1">
            <a:extLst>
              <a:ext uri="{FF2B5EF4-FFF2-40B4-BE49-F238E27FC236}">
                <a16:creationId xmlns:a16="http://schemas.microsoft.com/office/drawing/2014/main" id="{9F880924-7537-467C-992E-8F1E92903E54}"/>
              </a:ext>
            </a:extLst>
          </p:cNvPr>
          <p:cNvPicPr>
            <a:picLocks noChangeAspect="1"/>
          </p:cNvPicPr>
          <p:nvPr/>
        </p:nvPicPr>
        <p:blipFill>
          <a:blip r:embed="rId3"/>
          <a:stretch>
            <a:fillRect/>
          </a:stretch>
        </p:blipFill>
        <p:spPr>
          <a:xfrm>
            <a:off x="321475" y="342900"/>
            <a:ext cx="5545925" cy="6172200"/>
          </a:xfrm>
          <a:prstGeom prst="ellipse">
            <a:avLst/>
          </a:prstGeom>
          <a:ln>
            <a:noFill/>
          </a:ln>
          <a:effectLst>
            <a:softEdge rad="112500"/>
          </a:effectLst>
        </p:spPr>
      </p:pic>
      <p:sp>
        <p:nvSpPr>
          <p:cNvPr id="4" name="TextBox 3">
            <a:extLst>
              <a:ext uri="{FF2B5EF4-FFF2-40B4-BE49-F238E27FC236}">
                <a16:creationId xmlns:a16="http://schemas.microsoft.com/office/drawing/2014/main" id="{E3227364-89FC-4991-A9EA-DF5F8A4B035A}"/>
              </a:ext>
            </a:extLst>
          </p:cNvPr>
          <p:cNvSpPr txBox="1"/>
          <p:nvPr/>
        </p:nvSpPr>
        <p:spPr>
          <a:xfrm>
            <a:off x="0" y="0"/>
            <a:ext cx="615553" cy="6858000"/>
          </a:xfrm>
          <a:prstGeom prst="rect">
            <a:avLst/>
          </a:prstGeom>
          <a:noFill/>
        </p:spPr>
        <p:txBody>
          <a:bodyPr vert="vert270"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METHODS TO DEVELOP ENDURANCE</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5" name="Google Shape;63;p14">
            <a:extLst>
              <a:ext uri="{FF2B5EF4-FFF2-40B4-BE49-F238E27FC236}">
                <a16:creationId xmlns:a16="http://schemas.microsoft.com/office/drawing/2014/main" id="{172E2F2E-451B-4A4E-95D4-F7C2A794E20F}"/>
              </a:ext>
            </a:extLst>
          </p:cNvPr>
          <p:cNvPicPr preferRelativeResize="0"/>
          <p:nvPr/>
        </p:nvPicPr>
        <p:blipFill rotWithShape="1">
          <a:blip r:embed="rId4">
            <a:alphaModFix/>
          </a:blip>
          <a:srcRect/>
          <a:stretch/>
        </p:blipFill>
        <p:spPr>
          <a:xfrm>
            <a:off x="10382506" y="102456"/>
            <a:ext cx="1643369" cy="815833"/>
          </a:xfrm>
          <a:prstGeom prst="rect">
            <a:avLst/>
          </a:prstGeom>
          <a:noFill/>
          <a:ln>
            <a:noFill/>
          </a:ln>
        </p:spPr>
      </p:pic>
      <p:sp>
        <p:nvSpPr>
          <p:cNvPr id="6" name="TextBox 5">
            <a:extLst>
              <a:ext uri="{FF2B5EF4-FFF2-40B4-BE49-F238E27FC236}">
                <a16:creationId xmlns:a16="http://schemas.microsoft.com/office/drawing/2014/main" id="{2F535918-EB1F-4B1A-97AF-F73096D61E5C}"/>
              </a:ext>
            </a:extLst>
          </p:cNvPr>
          <p:cNvSpPr txBox="1"/>
          <p:nvPr/>
        </p:nvSpPr>
        <p:spPr>
          <a:xfrm>
            <a:off x="3047144" y="0"/>
            <a:ext cx="6097712" cy="523220"/>
          </a:xfrm>
          <a:prstGeom prst="rect">
            <a:avLst/>
          </a:prstGeom>
          <a:noFill/>
        </p:spPr>
        <p:txBody>
          <a:bodyPr wrap="square">
            <a:spAutoFit/>
          </a:bodyPr>
          <a:lstStyle/>
          <a:p>
            <a:pPr lvl="0"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CONTINUOUS TRAINING</a:t>
            </a:r>
            <a:endPar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4121EA15-42AB-4D7A-95A6-D05048630502}"/>
              </a:ext>
            </a:extLst>
          </p:cNvPr>
          <p:cNvSpPr txBox="1"/>
          <p:nvPr/>
        </p:nvSpPr>
        <p:spPr>
          <a:xfrm>
            <a:off x="5932470" y="1720840"/>
            <a:ext cx="6248400" cy="3416320"/>
          </a:xfrm>
          <a:prstGeom prst="rect">
            <a:avLst/>
          </a:prstGeom>
          <a:noFill/>
        </p:spPr>
        <p:txBody>
          <a:bodyPr wrap="square" rtlCol="0">
            <a:spAutoFit/>
          </a:bodyPr>
          <a:lstStyle/>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In this methods of training, an exercise is performed for a long duration without any break.</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Intensity remain low because the exercise is done for a longer period.</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The rate of heartbeat remains in between 140 – 160 b/m.</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The total duration should not be less than 30 minutes. </a:t>
            </a:r>
            <a:endParaRPr lang="en-I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1614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F92C57F-BBB7-4749-9DA9-90C5265D4F0C}"/>
              </a:ext>
            </a:extLst>
          </p:cNvPr>
          <p:cNvGraphicFramePr/>
          <p:nvPr>
            <p:extLst>
              <p:ext uri="{D42A27DB-BD31-4B8C-83A1-F6EECF244321}">
                <p14:modId xmlns:p14="http://schemas.microsoft.com/office/powerpoint/2010/main" val="2291546759"/>
              </p:ext>
            </p:extLst>
          </p:nvPr>
        </p:nvGraphicFramePr>
        <p:xfrm>
          <a:off x="1973706" y="146686"/>
          <a:ext cx="8244588" cy="6564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E914D594-AD33-4BD5-BA25-4DC13B014E2F}"/>
              </a:ext>
            </a:extLst>
          </p:cNvPr>
          <p:cNvPicPr>
            <a:picLocks noChangeAspect="1"/>
          </p:cNvPicPr>
          <p:nvPr/>
        </p:nvPicPr>
        <p:blipFill>
          <a:blip r:embed="rId8"/>
          <a:stretch>
            <a:fillRect/>
          </a:stretch>
        </p:blipFill>
        <p:spPr>
          <a:xfrm>
            <a:off x="34571" y="1676400"/>
            <a:ext cx="1939133" cy="192650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40674D02-70BB-4C33-8137-983D652D1467}"/>
              </a:ext>
            </a:extLst>
          </p:cNvPr>
          <p:cNvPicPr>
            <a:picLocks noChangeAspect="1"/>
          </p:cNvPicPr>
          <p:nvPr/>
        </p:nvPicPr>
        <p:blipFill>
          <a:blip r:embed="rId9"/>
          <a:stretch>
            <a:fillRect/>
          </a:stretch>
        </p:blipFill>
        <p:spPr>
          <a:xfrm>
            <a:off x="10114456" y="1676400"/>
            <a:ext cx="2042971" cy="192650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CF2D0EB9-8C57-4878-9720-2919424A68B1}"/>
              </a:ext>
            </a:extLst>
          </p:cNvPr>
          <p:cNvPicPr>
            <a:picLocks noChangeAspect="1"/>
          </p:cNvPicPr>
          <p:nvPr/>
        </p:nvPicPr>
        <p:blipFill>
          <a:blip r:embed="rId10"/>
          <a:stretch>
            <a:fillRect/>
          </a:stretch>
        </p:blipFill>
        <p:spPr>
          <a:xfrm>
            <a:off x="34571" y="4855914"/>
            <a:ext cx="1939133" cy="192650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5F6520F4-4D13-4395-997A-57888DEC7E44}"/>
              </a:ext>
            </a:extLst>
          </p:cNvPr>
          <p:cNvPicPr>
            <a:picLocks noChangeAspect="1"/>
          </p:cNvPicPr>
          <p:nvPr/>
        </p:nvPicPr>
        <p:blipFill>
          <a:blip r:embed="rId11"/>
          <a:stretch>
            <a:fillRect/>
          </a:stretch>
        </p:blipFill>
        <p:spPr>
          <a:xfrm>
            <a:off x="5091191" y="4756302"/>
            <a:ext cx="2009616" cy="202611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F5B584F1-4F74-4CBC-BE28-7F24EA7C4AD7}"/>
              </a:ext>
            </a:extLst>
          </p:cNvPr>
          <p:cNvPicPr>
            <a:picLocks noChangeAspect="1"/>
          </p:cNvPicPr>
          <p:nvPr/>
        </p:nvPicPr>
        <p:blipFill rotWithShape="1">
          <a:blip r:embed="rId12"/>
          <a:srcRect b="10238"/>
          <a:stretch/>
        </p:blipFill>
        <p:spPr>
          <a:xfrm>
            <a:off x="10114781" y="4855337"/>
            <a:ext cx="2042972" cy="1697863"/>
          </a:xfrm>
          <a:prstGeom prst="rect">
            <a:avLst/>
          </a:prstGeom>
          <a:ln>
            <a:noFill/>
          </a:ln>
          <a:effectLst>
            <a:outerShdw blurRad="292100" dist="139700" dir="2700000" algn="tl" rotWithShape="0">
              <a:srgbClr val="333333">
                <a:alpha val="65000"/>
              </a:srgbClr>
            </a:outerShdw>
          </a:effectLst>
        </p:spPr>
      </p:pic>
      <p:pic>
        <p:nvPicPr>
          <p:cNvPr id="10" name="Google Shape;63;p14">
            <a:extLst>
              <a:ext uri="{FF2B5EF4-FFF2-40B4-BE49-F238E27FC236}">
                <a16:creationId xmlns:a16="http://schemas.microsoft.com/office/drawing/2014/main" id="{0B49ED12-481C-4900-A4D9-3833401AAD38}"/>
              </a:ext>
            </a:extLst>
          </p:cNvPr>
          <p:cNvPicPr preferRelativeResize="0"/>
          <p:nvPr/>
        </p:nvPicPr>
        <p:blipFill rotWithShape="1">
          <a:blip r:embed="rId1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96122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home work gif">
            <a:extLst>
              <a:ext uri="{FF2B5EF4-FFF2-40B4-BE49-F238E27FC236}">
                <a16:creationId xmlns:a16="http://schemas.microsoft.com/office/drawing/2014/main" id="{1A3ECD22-5729-4E40-ABDC-23B773996B4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5944" y="3851645"/>
            <a:ext cx="6946605" cy="3006356"/>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62;p14">
            <a:extLst>
              <a:ext uri="{FF2B5EF4-FFF2-40B4-BE49-F238E27FC236}">
                <a16:creationId xmlns:a16="http://schemas.microsoft.com/office/drawing/2014/main" id="{6EF857C6-EE0D-498D-A890-9923E9290880}"/>
              </a:ext>
            </a:extLst>
          </p:cNvPr>
          <p:cNvPicPr preferRelativeResize="0"/>
          <p:nvPr/>
        </p:nvPicPr>
        <p:blipFill rotWithShape="1">
          <a:blip r:embed="rId4">
            <a:alphaModFix/>
          </a:blip>
          <a:srcRect/>
          <a:stretch/>
        </p:blipFill>
        <p:spPr>
          <a:xfrm>
            <a:off x="10947400" y="5599967"/>
            <a:ext cx="1234200" cy="1234200"/>
          </a:xfrm>
          <a:prstGeom prst="rect">
            <a:avLst/>
          </a:prstGeom>
          <a:noFill/>
          <a:ln>
            <a:noFill/>
          </a:ln>
        </p:spPr>
      </p:pic>
      <p:sp>
        <p:nvSpPr>
          <p:cNvPr id="12" name="TextBox 11">
            <a:extLst>
              <a:ext uri="{FF2B5EF4-FFF2-40B4-BE49-F238E27FC236}">
                <a16:creationId xmlns:a16="http://schemas.microsoft.com/office/drawing/2014/main" id="{0C6F01C5-72AC-4E63-8FBC-17B4D58356A1}"/>
              </a:ext>
            </a:extLst>
          </p:cNvPr>
          <p:cNvSpPr txBox="1"/>
          <p:nvPr/>
        </p:nvSpPr>
        <p:spPr>
          <a:xfrm>
            <a:off x="255182" y="290997"/>
            <a:ext cx="8945525" cy="6636881"/>
          </a:xfrm>
          <a:prstGeom prst="rect">
            <a:avLst/>
          </a:prstGeom>
          <a:noFill/>
        </p:spPr>
        <p:txBody>
          <a:bodyPr wrap="square">
            <a:spAutoFit/>
          </a:bodyPr>
          <a:lstStyle/>
          <a:p>
            <a:pPr marL="457189" indent="-457189">
              <a:lnSpc>
                <a:spcPct val="200000"/>
              </a:lnSpc>
              <a:buFont typeface="+mj-lt"/>
              <a:buAutoNum type="alphaLcParenR"/>
            </a:pPr>
            <a:r>
              <a:rPr lang="en-IN" sz="2400" dirty="0">
                <a:highlight>
                  <a:srgbClr val="FFFF00"/>
                </a:highlight>
              </a:rPr>
              <a:t>State continuous training method in brief.</a:t>
            </a:r>
          </a:p>
          <a:p>
            <a:pPr marL="533387" indent="-533387">
              <a:lnSpc>
                <a:spcPct val="200000"/>
              </a:lnSpc>
              <a:buFont typeface="+mj-lt"/>
              <a:buAutoNum type="romanUcPeriod"/>
            </a:pPr>
            <a:r>
              <a:rPr lang="en-IN" sz="2400" dirty="0">
                <a:highlight>
                  <a:srgbClr val="FFFF00"/>
                </a:highlight>
              </a:rPr>
              <a:t>Briefly Explain about Basic, General &amp; Specific Endurance.</a:t>
            </a:r>
          </a:p>
          <a:p>
            <a:pPr marL="533387" indent="-533387">
              <a:lnSpc>
                <a:spcPct val="200000"/>
              </a:lnSpc>
              <a:buFont typeface="+mj-lt"/>
              <a:buAutoNum type="romanUcPeriod"/>
            </a:pPr>
            <a:r>
              <a:rPr lang="en-IN" sz="2400" dirty="0">
                <a:highlight>
                  <a:srgbClr val="FFFF00"/>
                </a:highlight>
              </a:rPr>
              <a:t>What is Speed Endurance?</a:t>
            </a:r>
          </a:p>
          <a:p>
            <a:pPr marL="533387" indent="-533387">
              <a:lnSpc>
                <a:spcPct val="200000"/>
              </a:lnSpc>
              <a:buFont typeface="+mj-lt"/>
              <a:buAutoNum type="romanUcPeriod"/>
            </a:pPr>
            <a:r>
              <a:rPr lang="en-IN" sz="2400" dirty="0">
                <a:highlight>
                  <a:srgbClr val="FFFF00"/>
                </a:highlight>
              </a:rPr>
              <a:t>What is Short Term Endurance?</a:t>
            </a:r>
          </a:p>
          <a:p>
            <a:pPr marL="533387" indent="-533387">
              <a:lnSpc>
                <a:spcPct val="200000"/>
              </a:lnSpc>
              <a:buFont typeface="+mj-lt"/>
              <a:buAutoNum type="romanUcPeriod"/>
            </a:pPr>
            <a:r>
              <a:rPr lang="en-IN" sz="2400" dirty="0">
                <a:highlight>
                  <a:srgbClr val="FFFF00"/>
                </a:highlight>
              </a:rPr>
              <a:t>What is middle Term Endurance?</a:t>
            </a:r>
          </a:p>
          <a:p>
            <a:pPr marL="533387" indent="-533387">
              <a:lnSpc>
                <a:spcPct val="200000"/>
              </a:lnSpc>
              <a:buFont typeface="+mj-lt"/>
              <a:buAutoNum type="romanUcPeriod"/>
            </a:pPr>
            <a:r>
              <a:rPr lang="en-IN" sz="2400" dirty="0">
                <a:highlight>
                  <a:srgbClr val="FFFF00"/>
                </a:highlight>
              </a:rPr>
              <a:t>What is Long Term Endurance?</a:t>
            </a:r>
            <a:endParaRPr lang="en-IN" sz="2400" dirty="0">
              <a:highlight>
                <a:srgbClr val="00FFFF"/>
              </a:highlight>
            </a:endParaRPr>
          </a:p>
          <a:p>
            <a:pPr marL="457189" indent="-457189">
              <a:lnSpc>
                <a:spcPct val="200000"/>
              </a:lnSpc>
              <a:buFont typeface="+mj-lt"/>
              <a:buAutoNum type="alphaLcParenR"/>
            </a:pPr>
            <a:endParaRPr lang="en-IN" sz="2400" dirty="0">
              <a:highlight>
                <a:srgbClr val="C0C0C0"/>
              </a:highlight>
            </a:endParaRPr>
          </a:p>
          <a:p>
            <a:pPr marL="457189" indent="-457189">
              <a:lnSpc>
                <a:spcPct val="200000"/>
              </a:lnSpc>
              <a:buFont typeface="+mj-lt"/>
              <a:buAutoNum type="alphaLcParenR"/>
            </a:pPr>
            <a:endParaRPr lang="en-IN" sz="2400" dirty="0">
              <a:highlight>
                <a:srgbClr val="C0C0C0"/>
              </a:highlight>
            </a:endParaRPr>
          </a:p>
          <a:p>
            <a:pPr marL="457189" indent="-457189">
              <a:lnSpc>
                <a:spcPct val="200000"/>
              </a:lnSpc>
              <a:buFont typeface="+mj-lt"/>
              <a:buAutoNum type="alphaLcParenR"/>
            </a:pPr>
            <a:endParaRPr lang="en-IN" sz="2400" dirty="0">
              <a:highlight>
                <a:srgbClr val="C0C0C0"/>
              </a:highlight>
            </a:endParaRPr>
          </a:p>
        </p:txBody>
      </p:sp>
    </p:spTree>
    <p:extLst>
      <p:ext uri="{BB962C8B-B14F-4D97-AF65-F5344CB8AC3E}">
        <p14:creationId xmlns:p14="http://schemas.microsoft.com/office/powerpoint/2010/main" val="421502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7" name="Google Shape;77;p16"/>
          <p:cNvSpPr txBox="1"/>
          <p:nvPr/>
        </p:nvSpPr>
        <p:spPr>
          <a:xfrm>
            <a:off x="0" y="1647900"/>
            <a:ext cx="12192000" cy="3562200"/>
          </a:xfrm>
          <a:prstGeom prst="rect">
            <a:avLst/>
          </a:prstGeom>
          <a:noFill/>
          <a:ln>
            <a:noFill/>
          </a:ln>
        </p:spPr>
        <p:txBody>
          <a:bodyPr spcFirstLastPara="1" wrap="square" lIns="91425" tIns="91425" rIns="91425" bIns="91425" anchor="ctr" anchorCtr="0">
            <a:noAutofit/>
          </a:bodyPr>
          <a:lstStyle/>
          <a:p>
            <a:pPr marL="457200" algn="ctr">
              <a:lnSpc>
                <a:spcPct val="115000"/>
              </a:lnSpc>
              <a:buClr>
                <a:srgbClr val="000000"/>
              </a:buClr>
              <a:buSzPts val="4000"/>
            </a:pPr>
            <a:r>
              <a:rPr lang="en" sz="6000" b="1" dirty="0">
                <a:solidFill>
                  <a:srgbClr val="000000"/>
                </a:solidFill>
                <a:ea typeface="Arial"/>
                <a:cs typeface="Arial"/>
                <a:sym typeface="Arial"/>
              </a:rPr>
              <a:t>THANKING YOU</a:t>
            </a:r>
            <a:endParaRPr sz="6000" b="1" dirty="0">
              <a:solidFill>
                <a:srgbClr val="000000"/>
              </a:solidFill>
              <a:ea typeface="Arial"/>
              <a:cs typeface="Arial"/>
              <a:sym typeface="Arial"/>
            </a:endParaRPr>
          </a:p>
          <a:p>
            <a:pPr marL="457200" algn="ctr">
              <a:lnSpc>
                <a:spcPct val="115000"/>
              </a:lnSpc>
              <a:buClr>
                <a:srgbClr val="000000"/>
              </a:buClr>
              <a:buSzPts val="4000"/>
            </a:pPr>
            <a:r>
              <a:rPr lang="en" sz="6000" b="1" dirty="0">
                <a:solidFill>
                  <a:srgbClr val="FF0000"/>
                </a:solidFill>
                <a:ea typeface="Arial"/>
                <a:cs typeface="Arial"/>
                <a:sym typeface="Arial"/>
              </a:rPr>
              <a:t>ODM EDUCATIONAL GROUP</a:t>
            </a:r>
            <a:endParaRPr sz="6000" b="1" dirty="0">
              <a:solidFill>
                <a:srgbClr val="FF0000"/>
              </a:solidFill>
              <a:ea typeface="Arial"/>
              <a:cs typeface="Arial"/>
              <a:sym typeface="Arial"/>
            </a:endParaRPr>
          </a:p>
        </p:txBody>
      </p:sp>
      <p:pic>
        <p:nvPicPr>
          <p:cNvPr id="4" name="Google Shape;63;p14">
            <a:extLst>
              <a:ext uri="{FF2B5EF4-FFF2-40B4-BE49-F238E27FC236}">
                <a16:creationId xmlns:a16="http://schemas.microsoft.com/office/drawing/2014/main" id="{F174CE82-B593-49FF-8D42-4F97BD789DB0}"/>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14107160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4" name="Picture 3">
            <a:extLst>
              <a:ext uri="{FF2B5EF4-FFF2-40B4-BE49-F238E27FC236}">
                <a16:creationId xmlns:a16="http://schemas.microsoft.com/office/drawing/2014/main" id="{0A9F2131-94CB-4651-B05F-1FB3BF2A288A}"/>
              </a:ext>
            </a:extLst>
          </p:cNvPr>
          <p:cNvPicPr>
            <a:picLocks noChangeAspect="1"/>
          </p:cNvPicPr>
          <p:nvPr/>
        </p:nvPicPr>
        <p:blipFill>
          <a:blip r:embed="rId3"/>
          <a:stretch>
            <a:fillRect/>
          </a:stretch>
        </p:blipFill>
        <p:spPr>
          <a:xfrm>
            <a:off x="245479" y="638175"/>
            <a:ext cx="5605042" cy="5581650"/>
          </a:xfrm>
          <a:prstGeom prst="ellipse">
            <a:avLst/>
          </a:prstGeom>
          <a:ln>
            <a:noFill/>
          </a:ln>
          <a:effectLst>
            <a:softEdge rad="112500"/>
          </a:effectLst>
        </p:spPr>
      </p:pic>
      <p:pic>
        <p:nvPicPr>
          <p:cNvPr id="5" name="Google Shape;63;p14">
            <a:extLst>
              <a:ext uri="{FF2B5EF4-FFF2-40B4-BE49-F238E27FC236}">
                <a16:creationId xmlns:a16="http://schemas.microsoft.com/office/drawing/2014/main" id="{172E2F2E-451B-4A4E-95D4-F7C2A794E20F}"/>
              </a:ext>
            </a:extLst>
          </p:cNvPr>
          <p:cNvPicPr preferRelativeResize="0"/>
          <p:nvPr/>
        </p:nvPicPr>
        <p:blipFill rotWithShape="1">
          <a:blip r:embed="rId4">
            <a:alphaModFix/>
          </a:blip>
          <a:srcRect/>
          <a:stretch/>
        </p:blipFill>
        <p:spPr>
          <a:xfrm>
            <a:off x="10382506" y="102456"/>
            <a:ext cx="1643369" cy="815833"/>
          </a:xfrm>
          <a:prstGeom prst="rect">
            <a:avLst/>
          </a:prstGeom>
          <a:noFill/>
          <a:ln>
            <a:noFill/>
          </a:ln>
        </p:spPr>
      </p:pic>
      <p:sp>
        <p:nvSpPr>
          <p:cNvPr id="6" name="TextBox 5">
            <a:extLst>
              <a:ext uri="{FF2B5EF4-FFF2-40B4-BE49-F238E27FC236}">
                <a16:creationId xmlns:a16="http://schemas.microsoft.com/office/drawing/2014/main" id="{2F535918-EB1F-4B1A-97AF-F73096D61E5C}"/>
              </a:ext>
            </a:extLst>
          </p:cNvPr>
          <p:cNvSpPr txBox="1"/>
          <p:nvPr/>
        </p:nvSpPr>
        <p:spPr>
          <a:xfrm>
            <a:off x="0" y="0"/>
            <a:ext cx="615553" cy="6858000"/>
          </a:xfrm>
          <a:prstGeom prst="rect">
            <a:avLst/>
          </a:prstGeom>
          <a:noFill/>
        </p:spPr>
        <p:txBody>
          <a:bodyPr vert="vert270" wrap="square">
            <a:spAutoFit/>
          </a:bodyPr>
          <a:lstStyle/>
          <a:p>
            <a:pPr lvl="0"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CONTINUOUS TRAINING</a:t>
            </a:r>
            <a:endPar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17ADDEE3-8604-44CD-BA9C-A64E0C2F2E9B}"/>
              </a:ext>
            </a:extLst>
          </p:cNvPr>
          <p:cNvSpPr txBox="1"/>
          <p:nvPr/>
        </p:nvSpPr>
        <p:spPr>
          <a:xfrm>
            <a:off x="3048000" y="0"/>
            <a:ext cx="6096000" cy="584775"/>
          </a:xfrm>
          <a:prstGeom prst="rect">
            <a:avLst/>
          </a:prstGeom>
          <a:noFill/>
        </p:spPr>
        <p:txBody>
          <a:bodyPr wrap="square" rtlCol="0">
            <a:spAutoFit/>
          </a:bodyPr>
          <a:lstStyle/>
          <a:p>
            <a:pPr algn="ctr"/>
            <a:r>
              <a:rPr lang="en-US" sz="3200" b="1" dirty="0">
                <a:solidFill>
                  <a:srgbClr val="00B050"/>
                </a:solidFill>
                <a:latin typeface="Cambria" panose="02040503050406030204" pitchFamily="18" charset="0"/>
                <a:ea typeface="Cambria" panose="02040503050406030204" pitchFamily="18" charset="0"/>
              </a:rPr>
              <a:t>ADVANTAGES </a:t>
            </a:r>
            <a:endParaRPr lang="en-IN" sz="3200" b="1" dirty="0">
              <a:solidFill>
                <a:srgbClr val="00B05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2D8785C7-2432-4B97-9185-21F2D999F593}"/>
              </a:ext>
            </a:extLst>
          </p:cNvPr>
          <p:cNvSpPr txBox="1"/>
          <p:nvPr/>
        </p:nvSpPr>
        <p:spPr>
          <a:xfrm>
            <a:off x="6096000" y="1720840"/>
            <a:ext cx="6096000" cy="3416320"/>
          </a:xfrm>
          <a:prstGeom prst="rect">
            <a:avLst/>
          </a:prstGeom>
          <a:noFill/>
        </p:spPr>
        <p:txBody>
          <a:bodyPr wrap="square" rtlCol="0">
            <a:spAutoFit/>
          </a:bodyPr>
          <a:lstStyle/>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It increases glycogen in muscles and liver.</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It increases the number and size of mitochondria.</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It increases the efficiency of heart and lungs.</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It improves willpower.</a:t>
            </a:r>
          </a:p>
          <a:p>
            <a:pPr marL="285750"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It makes the individual self disciplined and self-confident. </a:t>
            </a:r>
            <a:endParaRPr lang="en-I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567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4" name="TextBox 3">
            <a:extLst>
              <a:ext uri="{FF2B5EF4-FFF2-40B4-BE49-F238E27FC236}">
                <a16:creationId xmlns:a16="http://schemas.microsoft.com/office/drawing/2014/main" id="{E3227364-89FC-4991-A9EA-DF5F8A4B035A}"/>
              </a:ext>
            </a:extLst>
          </p:cNvPr>
          <p:cNvSpPr txBox="1"/>
          <p:nvPr/>
        </p:nvSpPr>
        <p:spPr>
          <a:xfrm>
            <a:off x="0" y="0"/>
            <a:ext cx="615553" cy="6858000"/>
          </a:xfrm>
          <a:prstGeom prst="rect">
            <a:avLst/>
          </a:prstGeom>
          <a:noFill/>
        </p:spPr>
        <p:txBody>
          <a:bodyPr vert="vert270"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METHODS TO DEVELOP ENDURANCE</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5" name="Google Shape;63;p14">
            <a:extLst>
              <a:ext uri="{FF2B5EF4-FFF2-40B4-BE49-F238E27FC236}">
                <a16:creationId xmlns:a16="http://schemas.microsoft.com/office/drawing/2014/main" id="{172E2F2E-451B-4A4E-95D4-F7C2A794E20F}"/>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6" name="TextBox 5">
            <a:extLst>
              <a:ext uri="{FF2B5EF4-FFF2-40B4-BE49-F238E27FC236}">
                <a16:creationId xmlns:a16="http://schemas.microsoft.com/office/drawing/2014/main" id="{2F535918-EB1F-4B1A-97AF-F73096D61E5C}"/>
              </a:ext>
            </a:extLst>
          </p:cNvPr>
          <p:cNvSpPr txBox="1"/>
          <p:nvPr/>
        </p:nvSpPr>
        <p:spPr>
          <a:xfrm>
            <a:off x="3047144" y="0"/>
            <a:ext cx="6097712" cy="523220"/>
          </a:xfrm>
          <a:prstGeom prst="rect">
            <a:avLst/>
          </a:prstGeom>
          <a:noFill/>
        </p:spPr>
        <p:txBody>
          <a:bodyPr wrap="square">
            <a:spAutoFit/>
          </a:bodyPr>
          <a:lstStyle/>
          <a:p>
            <a:pPr lvl="0"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INTERVAL TRAINING</a:t>
            </a:r>
            <a:endPar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888154C7-07F5-4C5A-83CC-B40C456F645D}"/>
              </a:ext>
            </a:extLst>
          </p:cNvPr>
          <p:cNvSpPr txBox="1"/>
          <p:nvPr/>
        </p:nvSpPr>
        <p:spPr>
          <a:xfrm>
            <a:off x="615553" y="991612"/>
            <a:ext cx="11576447" cy="3046988"/>
          </a:xfrm>
          <a:prstGeom prst="rect">
            <a:avLst/>
          </a:prstGeom>
          <a:noFill/>
        </p:spPr>
        <p:txBody>
          <a:bodyPr wrap="square">
            <a:spAutoFit/>
          </a:bodyPr>
          <a:lstStyle/>
          <a:p>
            <a:pPr marL="342900" lvl="0" indent="-342900" algn="l" rtl="0">
              <a:lnSpc>
                <a:spcPct val="100000"/>
              </a:lnSpc>
              <a:spcBef>
                <a:spcPts val="0"/>
              </a:spcBef>
              <a:spcAft>
                <a:spcPts val="0"/>
              </a:spcAft>
              <a:buSzPts val="1100"/>
              <a:buFont typeface="Wingdings" panose="05000000000000000000" pitchFamily="2" charset="2"/>
              <a:buChar char="ü"/>
            </a:pPr>
            <a:r>
              <a:rPr lang="en-US" sz="2400" b="1" dirty="0" err="1">
                <a:latin typeface="Cambria" panose="02040503050406030204" pitchFamily="18" charset="0"/>
                <a:ea typeface="Cambria" panose="02040503050406030204" pitchFamily="18" charset="0"/>
                <a:cs typeface="Calibri" panose="020F0502020204030204" pitchFamily="34" charset="0"/>
              </a:rPr>
              <a:t>Bikila</a:t>
            </a:r>
            <a:r>
              <a:rPr lang="en-US" sz="2400" b="1" dirty="0">
                <a:latin typeface="Cambria" panose="02040503050406030204" pitchFamily="18" charset="0"/>
                <a:ea typeface="Cambria" panose="02040503050406030204" pitchFamily="18" charset="0"/>
                <a:cs typeface="Calibri" panose="020F0502020204030204" pitchFamily="34" charset="0"/>
              </a:rPr>
              <a:t>, the famous athletic coach of Finland, introduced this training method in 1920.</a:t>
            </a:r>
          </a:p>
          <a:p>
            <a:pPr marL="342900" lvl="0" indent="-342900" algn="l" rtl="0">
              <a:lnSpc>
                <a:spcPct val="100000"/>
              </a:lnSpc>
              <a:spcBef>
                <a:spcPts val="0"/>
              </a:spcBef>
              <a:spcAft>
                <a:spcPts val="0"/>
              </a:spcAft>
              <a:buSzPts val="11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The importance of rhythm between work and rest in the method, is called Terrace Training.</a:t>
            </a:r>
          </a:p>
          <a:p>
            <a:pPr marL="342900" lvl="0" indent="-342900" algn="l" rtl="0">
              <a:lnSpc>
                <a:spcPct val="100000"/>
              </a:lnSpc>
              <a:spcBef>
                <a:spcPts val="0"/>
              </a:spcBef>
              <a:spcAft>
                <a:spcPts val="0"/>
              </a:spcAft>
              <a:buSzPts val="1100"/>
              <a:buFont typeface="Wingdings" panose="05000000000000000000" pitchFamily="2" charset="2"/>
              <a:buChar char="ü"/>
            </a:pPr>
            <a:r>
              <a:rPr lang="en-US" sz="2400" b="1" dirty="0" err="1">
                <a:latin typeface="Cambria" panose="02040503050406030204" pitchFamily="18" charset="0"/>
                <a:ea typeface="Cambria" panose="02040503050406030204" pitchFamily="18" charset="0"/>
                <a:cs typeface="Calibri" panose="020F0502020204030204" pitchFamily="34" charset="0"/>
              </a:rPr>
              <a:t>Tonney</a:t>
            </a:r>
            <a:r>
              <a:rPr lang="en-US" sz="2400" b="1" dirty="0">
                <a:latin typeface="Cambria" panose="02040503050406030204" pitchFamily="18" charset="0"/>
                <a:ea typeface="Cambria" panose="02040503050406030204" pitchFamily="18" charset="0"/>
                <a:cs typeface="Calibri" panose="020F0502020204030204" pitchFamily="34" charset="0"/>
              </a:rPr>
              <a:t>, the German coach says, </a:t>
            </a:r>
          </a:p>
          <a:p>
            <a:pPr marL="342900" lvl="0" indent="-342900" algn="l" rtl="0">
              <a:lnSpc>
                <a:spcPct val="100000"/>
              </a:lnSpc>
              <a:spcBef>
                <a:spcPts val="0"/>
              </a:spcBef>
              <a:spcAft>
                <a:spcPts val="0"/>
              </a:spcAft>
              <a:buSzPts val="11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Runs at speed of 80 % (150 to 180). In the rest (120 to 140) is the best recovery time for speed endurance.</a:t>
            </a:r>
          </a:p>
          <a:p>
            <a:pPr marL="342900" lvl="0" indent="-342900" algn="l" rtl="0">
              <a:lnSpc>
                <a:spcPct val="100000"/>
              </a:lnSpc>
              <a:spcBef>
                <a:spcPts val="0"/>
              </a:spcBef>
              <a:spcAft>
                <a:spcPts val="0"/>
              </a:spcAft>
              <a:buSzPts val="11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Its based on “Effort and recovery” principle.</a:t>
            </a:r>
          </a:p>
        </p:txBody>
      </p:sp>
      <p:pic>
        <p:nvPicPr>
          <p:cNvPr id="2" name="Picture 1">
            <a:extLst>
              <a:ext uri="{FF2B5EF4-FFF2-40B4-BE49-F238E27FC236}">
                <a16:creationId xmlns:a16="http://schemas.microsoft.com/office/drawing/2014/main" id="{5E9D0810-F865-495B-83C9-380AE0454EC4}"/>
              </a:ext>
            </a:extLst>
          </p:cNvPr>
          <p:cNvPicPr>
            <a:picLocks noChangeAspect="1"/>
          </p:cNvPicPr>
          <p:nvPr/>
        </p:nvPicPr>
        <p:blipFill>
          <a:blip r:embed="rId4"/>
          <a:stretch>
            <a:fillRect/>
          </a:stretch>
        </p:blipFill>
        <p:spPr>
          <a:xfrm>
            <a:off x="1714500" y="4391025"/>
            <a:ext cx="8763000" cy="2466975"/>
          </a:xfrm>
          <a:prstGeom prst="rect">
            <a:avLst/>
          </a:prstGeom>
        </p:spPr>
      </p:pic>
    </p:spTree>
    <p:extLst>
      <p:ext uri="{BB962C8B-B14F-4D97-AF65-F5344CB8AC3E}">
        <p14:creationId xmlns:p14="http://schemas.microsoft.com/office/powerpoint/2010/main" val="196669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4" name="TextBox 3">
            <a:extLst>
              <a:ext uri="{FF2B5EF4-FFF2-40B4-BE49-F238E27FC236}">
                <a16:creationId xmlns:a16="http://schemas.microsoft.com/office/drawing/2014/main" id="{E3227364-89FC-4991-A9EA-DF5F8A4B035A}"/>
              </a:ext>
            </a:extLst>
          </p:cNvPr>
          <p:cNvSpPr txBox="1"/>
          <p:nvPr/>
        </p:nvSpPr>
        <p:spPr>
          <a:xfrm>
            <a:off x="0" y="0"/>
            <a:ext cx="615553" cy="6858000"/>
          </a:xfrm>
          <a:prstGeom prst="rect">
            <a:avLst/>
          </a:prstGeom>
          <a:noFill/>
        </p:spPr>
        <p:txBody>
          <a:bodyPr vert="vert270"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METHODS TO DEVELOP ENDURANCE</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5" name="Google Shape;63;p14">
            <a:extLst>
              <a:ext uri="{FF2B5EF4-FFF2-40B4-BE49-F238E27FC236}">
                <a16:creationId xmlns:a16="http://schemas.microsoft.com/office/drawing/2014/main" id="{172E2F2E-451B-4A4E-95D4-F7C2A794E20F}"/>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6" name="TextBox 5">
            <a:extLst>
              <a:ext uri="{FF2B5EF4-FFF2-40B4-BE49-F238E27FC236}">
                <a16:creationId xmlns:a16="http://schemas.microsoft.com/office/drawing/2014/main" id="{2F535918-EB1F-4B1A-97AF-F73096D61E5C}"/>
              </a:ext>
            </a:extLst>
          </p:cNvPr>
          <p:cNvSpPr txBox="1"/>
          <p:nvPr/>
        </p:nvSpPr>
        <p:spPr>
          <a:xfrm>
            <a:off x="3047144" y="0"/>
            <a:ext cx="6097712" cy="523220"/>
          </a:xfrm>
          <a:prstGeom prst="rect">
            <a:avLst/>
          </a:prstGeom>
          <a:noFill/>
        </p:spPr>
        <p:txBody>
          <a:bodyPr wrap="square">
            <a:spAutoFit/>
          </a:bodyPr>
          <a:lstStyle/>
          <a:p>
            <a:pPr lvl="0"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INTERVAL TRAINING</a:t>
            </a:r>
            <a:endPar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7" name="Diagram 6">
            <a:extLst>
              <a:ext uri="{FF2B5EF4-FFF2-40B4-BE49-F238E27FC236}">
                <a16:creationId xmlns:a16="http://schemas.microsoft.com/office/drawing/2014/main" id="{7D1A3157-1DD0-40E2-9873-5E89DE6D9FB4}"/>
              </a:ext>
            </a:extLst>
          </p:cNvPr>
          <p:cNvGraphicFramePr/>
          <p:nvPr>
            <p:extLst>
              <p:ext uri="{D42A27DB-BD31-4B8C-83A1-F6EECF244321}">
                <p14:modId xmlns:p14="http://schemas.microsoft.com/office/powerpoint/2010/main" val="3835296298"/>
              </p:ext>
            </p:extLst>
          </p:nvPr>
        </p:nvGraphicFramePr>
        <p:xfrm>
          <a:off x="2397366" y="242887"/>
          <a:ext cx="7397267" cy="63722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1BD62108-9F1F-4610-8FFF-0E8C34FBD738}"/>
              </a:ext>
            </a:extLst>
          </p:cNvPr>
          <p:cNvSpPr txBox="1"/>
          <p:nvPr/>
        </p:nvSpPr>
        <p:spPr>
          <a:xfrm>
            <a:off x="1143000" y="6199614"/>
            <a:ext cx="11049000" cy="400110"/>
          </a:xfrm>
          <a:prstGeom prst="rect">
            <a:avLst/>
          </a:prstGeom>
          <a:noFill/>
        </p:spPr>
        <p:txBody>
          <a:bodyPr wrap="square" rtlCol="0">
            <a:spAutoFit/>
          </a:bodyPr>
          <a:lstStyle/>
          <a:p>
            <a:r>
              <a:rPr lang="en-US" sz="2000" b="1" dirty="0">
                <a:solidFill>
                  <a:srgbClr val="C00000"/>
                </a:solidFill>
                <a:latin typeface="Cambria" panose="02040503050406030204" pitchFamily="18" charset="0"/>
                <a:ea typeface="Cambria" panose="02040503050406030204" pitchFamily="18" charset="0"/>
                <a:cs typeface="Calibri" panose="020F0502020204030204" pitchFamily="34" charset="0"/>
              </a:rPr>
              <a:t>NOTE :- The repetitions depend upon the experience or capability of an athlete.</a:t>
            </a:r>
            <a:endParaRPr lang="en-IN" sz="20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37154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a:extLst>
              <a:ext uri="{FF2B5EF4-FFF2-40B4-BE49-F238E27FC236}">
                <a16:creationId xmlns:a16="http://schemas.microsoft.com/office/drawing/2014/main" id="{BCD44E92-75B6-4575-A4E6-7D6112FCEB85}"/>
              </a:ext>
            </a:extLst>
          </p:cNvPr>
          <p:cNvPicPr>
            <a:picLocks noChangeAspect="1"/>
          </p:cNvPicPr>
          <p:nvPr/>
        </p:nvPicPr>
        <p:blipFill>
          <a:blip r:embed="rId3"/>
          <a:stretch>
            <a:fillRect/>
          </a:stretch>
        </p:blipFill>
        <p:spPr>
          <a:xfrm>
            <a:off x="304800" y="0"/>
            <a:ext cx="5791200" cy="6858000"/>
          </a:xfrm>
          <a:prstGeom prst="ellipse">
            <a:avLst/>
          </a:prstGeom>
          <a:ln>
            <a:noFill/>
          </a:ln>
          <a:effectLst>
            <a:softEdge rad="112500"/>
          </a:effectLst>
        </p:spPr>
      </p:pic>
      <p:pic>
        <p:nvPicPr>
          <p:cNvPr id="5" name="Google Shape;63;p14">
            <a:extLst>
              <a:ext uri="{FF2B5EF4-FFF2-40B4-BE49-F238E27FC236}">
                <a16:creationId xmlns:a16="http://schemas.microsoft.com/office/drawing/2014/main" id="{172E2F2E-451B-4A4E-95D4-F7C2A794E20F}"/>
              </a:ext>
            </a:extLst>
          </p:cNvPr>
          <p:cNvPicPr preferRelativeResize="0"/>
          <p:nvPr/>
        </p:nvPicPr>
        <p:blipFill rotWithShape="1">
          <a:blip r:embed="rId4">
            <a:alphaModFix/>
          </a:blip>
          <a:srcRect/>
          <a:stretch/>
        </p:blipFill>
        <p:spPr>
          <a:xfrm>
            <a:off x="10382506" y="102456"/>
            <a:ext cx="1643369" cy="815833"/>
          </a:xfrm>
          <a:prstGeom prst="rect">
            <a:avLst/>
          </a:prstGeom>
          <a:noFill/>
          <a:ln>
            <a:noFill/>
          </a:ln>
        </p:spPr>
      </p:pic>
      <p:sp>
        <p:nvSpPr>
          <p:cNvPr id="6" name="TextBox 5">
            <a:extLst>
              <a:ext uri="{FF2B5EF4-FFF2-40B4-BE49-F238E27FC236}">
                <a16:creationId xmlns:a16="http://schemas.microsoft.com/office/drawing/2014/main" id="{2F535918-EB1F-4B1A-97AF-F73096D61E5C}"/>
              </a:ext>
            </a:extLst>
          </p:cNvPr>
          <p:cNvSpPr txBox="1"/>
          <p:nvPr/>
        </p:nvSpPr>
        <p:spPr>
          <a:xfrm>
            <a:off x="0" y="0"/>
            <a:ext cx="615553" cy="6858000"/>
          </a:xfrm>
          <a:prstGeom prst="rect">
            <a:avLst/>
          </a:prstGeom>
          <a:noFill/>
        </p:spPr>
        <p:txBody>
          <a:bodyPr vert="vert270" wrap="square">
            <a:spAutoFit/>
          </a:bodyPr>
          <a:lstStyle/>
          <a:p>
            <a:pPr lvl="0"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INTERVAL TRAINING</a:t>
            </a:r>
            <a:endPar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id="{955AE390-8910-4519-B5B4-D48801C1BF18}"/>
              </a:ext>
            </a:extLst>
          </p:cNvPr>
          <p:cNvSpPr txBox="1"/>
          <p:nvPr/>
        </p:nvSpPr>
        <p:spPr>
          <a:xfrm>
            <a:off x="3048000" y="0"/>
            <a:ext cx="6096000" cy="584775"/>
          </a:xfrm>
          <a:prstGeom prst="rect">
            <a:avLst/>
          </a:prstGeom>
          <a:noFill/>
        </p:spPr>
        <p:txBody>
          <a:bodyPr wrap="square" rtlCol="0">
            <a:spAutoFit/>
          </a:bodyPr>
          <a:lstStyle/>
          <a:p>
            <a:pPr algn="ctr"/>
            <a:r>
              <a:rPr lang="en-US" sz="3200" b="1" dirty="0">
                <a:solidFill>
                  <a:srgbClr val="00B050"/>
                </a:solidFill>
                <a:latin typeface="Cambria" panose="02040503050406030204" pitchFamily="18" charset="0"/>
                <a:ea typeface="Cambria" panose="02040503050406030204" pitchFamily="18" charset="0"/>
              </a:rPr>
              <a:t>ADVANTAGES </a:t>
            </a:r>
            <a:endParaRPr lang="en-IN" sz="3200" b="1" dirty="0">
              <a:solidFill>
                <a:srgbClr val="00B050"/>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66E9893E-0E4A-4E5A-8051-2B9003DC183B}"/>
              </a:ext>
            </a:extLst>
          </p:cNvPr>
          <p:cNvSpPr txBox="1"/>
          <p:nvPr/>
        </p:nvSpPr>
        <p:spPr>
          <a:xfrm>
            <a:off x="6096000" y="1351508"/>
            <a:ext cx="6096000" cy="4154984"/>
          </a:xfrm>
          <a:prstGeom prst="rect">
            <a:avLst/>
          </a:prstGeom>
          <a:noFill/>
        </p:spPr>
        <p:txBody>
          <a:bodyPr wrap="square" rtlCol="0">
            <a:spAutoFit/>
          </a:bodyPr>
          <a:lstStyle/>
          <a:p>
            <a:pPr marL="342900" indent="-34290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More workout can be performed in a short duration.</a:t>
            </a:r>
          </a:p>
          <a:p>
            <a:pPr marL="342900" indent="-34290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Best for respiratory &amp; circulatory system.</a:t>
            </a:r>
          </a:p>
          <a:p>
            <a:pPr marL="342900" indent="-34290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The progress of the athlete can be measured easily.</a:t>
            </a:r>
          </a:p>
          <a:p>
            <a:pPr marL="342900" indent="-34290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Athlete achieves peak performance in a short time.</a:t>
            </a:r>
          </a:p>
          <a:p>
            <a:pPr marL="342900" indent="-34290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Rectify the errors during recovery phase.</a:t>
            </a:r>
          </a:p>
          <a:p>
            <a:pPr marL="342900" indent="-34290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Patience can be increased in athletes.</a:t>
            </a:r>
          </a:p>
        </p:txBody>
      </p:sp>
    </p:spTree>
    <p:extLst>
      <p:ext uri="{BB962C8B-B14F-4D97-AF65-F5344CB8AC3E}">
        <p14:creationId xmlns:p14="http://schemas.microsoft.com/office/powerpoint/2010/main" val="29052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a:extLst>
              <a:ext uri="{FF2B5EF4-FFF2-40B4-BE49-F238E27FC236}">
                <a16:creationId xmlns:a16="http://schemas.microsoft.com/office/drawing/2014/main" id="{CEBD0008-FD80-45BC-943B-7F356B14CBC1}"/>
              </a:ext>
            </a:extLst>
          </p:cNvPr>
          <p:cNvPicPr>
            <a:picLocks noChangeAspect="1"/>
          </p:cNvPicPr>
          <p:nvPr/>
        </p:nvPicPr>
        <p:blipFill>
          <a:blip r:embed="rId3"/>
          <a:stretch>
            <a:fillRect/>
          </a:stretch>
        </p:blipFill>
        <p:spPr>
          <a:xfrm>
            <a:off x="381000" y="252412"/>
            <a:ext cx="5334000" cy="6353175"/>
          </a:xfrm>
          <a:prstGeom prst="ellipse">
            <a:avLst/>
          </a:prstGeom>
          <a:ln>
            <a:noFill/>
          </a:ln>
          <a:effectLst>
            <a:softEdge rad="112500"/>
          </a:effectLst>
        </p:spPr>
      </p:pic>
      <p:pic>
        <p:nvPicPr>
          <p:cNvPr id="5" name="Google Shape;63;p14">
            <a:extLst>
              <a:ext uri="{FF2B5EF4-FFF2-40B4-BE49-F238E27FC236}">
                <a16:creationId xmlns:a16="http://schemas.microsoft.com/office/drawing/2014/main" id="{172E2F2E-451B-4A4E-95D4-F7C2A794E20F}"/>
              </a:ext>
            </a:extLst>
          </p:cNvPr>
          <p:cNvPicPr preferRelativeResize="0"/>
          <p:nvPr/>
        </p:nvPicPr>
        <p:blipFill rotWithShape="1">
          <a:blip r:embed="rId4">
            <a:alphaModFix/>
          </a:blip>
          <a:srcRect/>
          <a:stretch/>
        </p:blipFill>
        <p:spPr>
          <a:xfrm>
            <a:off x="10382506" y="102456"/>
            <a:ext cx="1643369" cy="815833"/>
          </a:xfrm>
          <a:prstGeom prst="rect">
            <a:avLst/>
          </a:prstGeom>
          <a:noFill/>
          <a:ln>
            <a:noFill/>
          </a:ln>
        </p:spPr>
      </p:pic>
      <p:sp>
        <p:nvSpPr>
          <p:cNvPr id="6" name="TextBox 5">
            <a:extLst>
              <a:ext uri="{FF2B5EF4-FFF2-40B4-BE49-F238E27FC236}">
                <a16:creationId xmlns:a16="http://schemas.microsoft.com/office/drawing/2014/main" id="{2F535918-EB1F-4B1A-97AF-F73096D61E5C}"/>
              </a:ext>
            </a:extLst>
          </p:cNvPr>
          <p:cNvSpPr txBox="1"/>
          <p:nvPr/>
        </p:nvSpPr>
        <p:spPr>
          <a:xfrm>
            <a:off x="0" y="0"/>
            <a:ext cx="615553" cy="6858000"/>
          </a:xfrm>
          <a:prstGeom prst="rect">
            <a:avLst/>
          </a:prstGeom>
          <a:noFill/>
        </p:spPr>
        <p:txBody>
          <a:bodyPr vert="vert270" wrap="square">
            <a:spAutoFit/>
          </a:bodyPr>
          <a:lstStyle/>
          <a:p>
            <a:pPr lvl="0"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INTERVAL TRAINING</a:t>
            </a:r>
            <a:endPar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id="{955AE390-8910-4519-B5B4-D48801C1BF18}"/>
              </a:ext>
            </a:extLst>
          </p:cNvPr>
          <p:cNvSpPr txBox="1"/>
          <p:nvPr/>
        </p:nvSpPr>
        <p:spPr>
          <a:xfrm>
            <a:off x="3048000" y="0"/>
            <a:ext cx="6096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DISADVANTAGES</a:t>
            </a:r>
            <a:r>
              <a:rPr lang="en-US" sz="3200" b="1" dirty="0">
                <a:solidFill>
                  <a:srgbClr val="00B050"/>
                </a:solidFill>
                <a:latin typeface="Cambria" panose="02040503050406030204" pitchFamily="18" charset="0"/>
                <a:ea typeface="Cambria" panose="02040503050406030204" pitchFamily="18" charset="0"/>
              </a:rPr>
              <a:t> </a:t>
            </a:r>
            <a:endParaRPr lang="en-IN" sz="3200" b="1" dirty="0">
              <a:solidFill>
                <a:srgbClr val="00B050"/>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DC9243C5-97C0-4068-A546-96EF79DB6A82}"/>
              </a:ext>
            </a:extLst>
          </p:cNvPr>
          <p:cNvSpPr txBox="1"/>
          <p:nvPr/>
        </p:nvSpPr>
        <p:spPr>
          <a:xfrm>
            <a:off x="6224038" y="2274837"/>
            <a:ext cx="5967961" cy="1938992"/>
          </a:xfrm>
          <a:prstGeom prst="rect">
            <a:avLst/>
          </a:prstGeom>
          <a:noFill/>
        </p:spPr>
        <p:txBody>
          <a:bodyPr wrap="square" rtlCol="0">
            <a:spAutoFit/>
          </a:bodyPr>
          <a:lstStyle/>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There are more chances of injuries.</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Regular training can lead to heart diseases.</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Top performance comes before competition.</a:t>
            </a:r>
          </a:p>
        </p:txBody>
      </p:sp>
    </p:spTree>
    <p:extLst>
      <p:ext uri="{BB962C8B-B14F-4D97-AF65-F5344CB8AC3E}">
        <p14:creationId xmlns:p14="http://schemas.microsoft.com/office/powerpoint/2010/main" val="36858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 name="Picture 1">
            <a:extLst>
              <a:ext uri="{FF2B5EF4-FFF2-40B4-BE49-F238E27FC236}">
                <a16:creationId xmlns:a16="http://schemas.microsoft.com/office/drawing/2014/main" id="{CF52941D-9F39-44ED-9943-D17D7ADF09AF}"/>
              </a:ext>
            </a:extLst>
          </p:cNvPr>
          <p:cNvPicPr>
            <a:picLocks noChangeAspect="1"/>
          </p:cNvPicPr>
          <p:nvPr/>
        </p:nvPicPr>
        <p:blipFill>
          <a:blip r:embed="rId3"/>
          <a:stretch>
            <a:fillRect/>
          </a:stretch>
        </p:blipFill>
        <p:spPr>
          <a:xfrm>
            <a:off x="578737" y="1143000"/>
            <a:ext cx="4298063" cy="4572000"/>
          </a:xfrm>
          <a:prstGeom prst="ellipse">
            <a:avLst/>
          </a:prstGeom>
          <a:ln>
            <a:noFill/>
          </a:ln>
          <a:effectLst>
            <a:softEdge rad="112500"/>
          </a:effectLst>
        </p:spPr>
      </p:pic>
      <p:sp>
        <p:nvSpPr>
          <p:cNvPr id="4" name="TextBox 3">
            <a:extLst>
              <a:ext uri="{FF2B5EF4-FFF2-40B4-BE49-F238E27FC236}">
                <a16:creationId xmlns:a16="http://schemas.microsoft.com/office/drawing/2014/main" id="{E3227364-89FC-4991-A9EA-DF5F8A4B035A}"/>
              </a:ext>
            </a:extLst>
          </p:cNvPr>
          <p:cNvSpPr txBox="1"/>
          <p:nvPr/>
        </p:nvSpPr>
        <p:spPr>
          <a:xfrm>
            <a:off x="0" y="0"/>
            <a:ext cx="615553" cy="6858000"/>
          </a:xfrm>
          <a:prstGeom prst="rect">
            <a:avLst/>
          </a:prstGeom>
          <a:noFill/>
        </p:spPr>
        <p:txBody>
          <a:bodyPr vert="vert270"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METHODS TO DEVELOP ENDURANCE</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5" name="Google Shape;63;p14">
            <a:extLst>
              <a:ext uri="{FF2B5EF4-FFF2-40B4-BE49-F238E27FC236}">
                <a16:creationId xmlns:a16="http://schemas.microsoft.com/office/drawing/2014/main" id="{172E2F2E-451B-4A4E-95D4-F7C2A794E20F}"/>
              </a:ext>
            </a:extLst>
          </p:cNvPr>
          <p:cNvPicPr preferRelativeResize="0"/>
          <p:nvPr/>
        </p:nvPicPr>
        <p:blipFill rotWithShape="1">
          <a:blip r:embed="rId4">
            <a:alphaModFix/>
          </a:blip>
          <a:srcRect/>
          <a:stretch/>
        </p:blipFill>
        <p:spPr>
          <a:xfrm>
            <a:off x="10382506" y="102456"/>
            <a:ext cx="1643369" cy="815833"/>
          </a:xfrm>
          <a:prstGeom prst="rect">
            <a:avLst/>
          </a:prstGeom>
          <a:noFill/>
          <a:ln>
            <a:noFill/>
          </a:ln>
        </p:spPr>
      </p:pic>
      <p:sp>
        <p:nvSpPr>
          <p:cNvPr id="6" name="TextBox 5">
            <a:extLst>
              <a:ext uri="{FF2B5EF4-FFF2-40B4-BE49-F238E27FC236}">
                <a16:creationId xmlns:a16="http://schemas.microsoft.com/office/drawing/2014/main" id="{2F535918-EB1F-4B1A-97AF-F73096D61E5C}"/>
              </a:ext>
            </a:extLst>
          </p:cNvPr>
          <p:cNvSpPr txBox="1"/>
          <p:nvPr/>
        </p:nvSpPr>
        <p:spPr>
          <a:xfrm>
            <a:off x="3047144" y="0"/>
            <a:ext cx="6097712" cy="523220"/>
          </a:xfrm>
          <a:prstGeom prst="rect">
            <a:avLst/>
          </a:prstGeom>
          <a:noFill/>
        </p:spPr>
        <p:txBody>
          <a:bodyPr wrap="square">
            <a:spAutoFit/>
          </a:bodyPr>
          <a:lstStyle/>
          <a:p>
            <a:pPr lvl="0"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FARTLEK TRAINING</a:t>
            </a:r>
            <a:endPar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ECFF0059-2496-4731-8020-C9A83C811C9E}"/>
              </a:ext>
            </a:extLst>
          </p:cNvPr>
          <p:cNvSpPr txBox="1"/>
          <p:nvPr/>
        </p:nvSpPr>
        <p:spPr>
          <a:xfrm>
            <a:off x="4876800" y="1143000"/>
            <a:ext cx="7315200" cy="5262979"/>
          </a:xfrm>
          <a:prstGeom prst="rect">
            <a:avLst/>
          </a:prstGeom>
          <a:noFill/>
        </p:spPr>
        <p:txBody>
          <a:bodyPr wrap="square">
            <a:spAutoFit/>
          </a:bodyPr>
          <a:lstStyle/>
          <a:p>
            <a:pPr marL="342900" lvl="0" indent="-342900" algn="l" rtl="0">
              <a:lnSpc>
                <a:spcPct val="100000"/>
              </a:lnSpc>
              <a:spcBef>
                <a:spcPts val="0"/>
              </a:spcBef>
              <a:spcAft>
                <a:spcPts val="0"/>
              </a:spcAft>
              <a:buSzPts val="1100"/>
              <a:buFont typeface="Wingdings" panose="05000000000000000000" pitchFamily="2" charset="2"/>
              <a:buChar char="ü"/>
            </a:pPr>
            <a:r>
              <a:rPr lang="en-US" sz="2400" b="1" dirty="0" err="1">
                <a:latin typeface="Cambria" panose="02040503050406030204" pitchFamily="18" charset="0"/>
                <a:ea typeface="Cambria" panose="02040503050406030204" pitchFamily="18" charset="0"/>
              </a:rPr>
              <a:t>Gosta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Holmer</a:t>
            </a:r>
            <a:r>
              <a:rPr lang="en-US" sz="2400" b="1" dirty="0">
                <a:latin typeface="Cambria" panose="02040503050406030204" pitchFamily="18" charset="0"/>
                <a:ea typeface="Cambria" panose="02040503050406030204" pitchFamily="18" charset="0"/>
              </a:rPr>
              <a:t> developed Fartlek Training in 1937.</a:t>
            </a:r>
          </a:p>
          <a:p>
            <a:pPr marL="342900" lvl="0" indent="-342900" algn="l" rtl="0">
              <a:lnSpc>
                <a:spcPct val="100000"/>
              </a:lnSpc>
              <a:spcBef>
                <a:spcPts val="0"/>
              </a:spcBef>
              <a:spcAft>
                <a:spcPts val="0"/>
              </a:spcAft>
              <a:buSzPts val="110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The word ‘fartlek’  means ‘speed play’. (duration should be 45 minutes).</a:t>
            </a:r>
          </a:p>
          <a:p>
            <a:pPr marL="342900" lvl="0" indent="-342900" algn="l" rtl="0">
              <a:lnSpc>
                <a:spcPct val="100000"/>
              </a:lnSpc>
              <a:spcBef>
                <a:spcPts val="0"/>
              </a:spcBef>
              <a:spcAft>
                <a:spcPts val="0"/>
              </a:spcAft>
              <a:buSzPts val="110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The heart beat ranges between 140 – 180 per </a:t>
            </a:r>
            <a:r>
              <a:rPr lang="en-US" sz="2400" b="1">
                <a:latin typeface="Cambria" panose="02040503050406030204" pitchFamily="18" charset="0"/>
                <a:ea typeface="Cambria" panose="02040503050406030204" pitchFamily="18" charset="0"/>
              </a:rPr>
              <a:t>min.</a:t>
            </a:r>
            <a:endParaRPr lang="en-US" sz="2400" b="1" dirty="0">
              <a:latin typeface="Cambria" panose="02040503050406030204" pitchFamily="18" charset="0"/>
              <a:ea typeface="Cambria" panose="02040503050406030204" pitchFamily="18" charset="0"/>
            </a:endParaRPr>
          </a:p>
          <a:p>
            <a:pPr marL="342900" lvl="0" indent="-342900" algn="l" rtl="0">
              <a:lnSpc>
                <a:spcPct val="100000"/>
              </a:lnSpc>
              <a:spcBef>
                <a:spcPts val="0"/>
              </a:spcBef>
              <a:spcAft>
                <a:spcPts val="0"/>
              </a:spcAft>
              <a:buSzPts val="110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It is a training method that blends continuous training with interval training.</a:t>
            </a:r>
          </a:p>
          <a:p>
            <a:pPr marL="342900" lvl="0" indent="-342900" algn="l" rtl="0">
              <a:lnSpc>
                <a:spcPct val="100000"/>
              </a:lnSpc>
              <a:spcBef>
                <a:spcPts val="0"/>
              </a:spcBef>
              <a:spcAft>
                <a:spcPts val="0"/>
              </a:spcAft>
              <a:buSzPts val="110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Pace or speed is not pre-planned, can be change according to the surroundings.</a:t>
            </a:r>
          </a:p>
          <a:p>
            <a:pPr marL="342900" lvl="0" indent="-342900" algn="l" rtl="0">
              <a:lnSpc>
                <a:spcPct val="100000"/>
              </a:lnSpc>
              <a:spcBef>
                <a:spcPts val="0"/>
              </a:spcBef>
              <a:spcAft>
                <a:spcPts val="0"/>
              </a:spcAft>
              <a:buSzPts val="110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(hills, rivers, forests, muddy roads, metal roads and grassy ground)</a:t>
            </a:r>
          </a:p>
          <a:p>
            <a:pPr marL="342900" lvl="0" indent="-342900" algn="l" rtl="0">
              <a:lnSpc>
                <a:spcPct val="100000"/>
              </a:lnSpc>
              <a:spcBef>
                <a:spcPts val="0"/>
              </a:spcBef>
              <a:spcAft>
                <a:spcPts val="0"/>
              </a:spcAft>
              <a:buSzPts val="1100"/>
              <a:buFont typeface="Wingdings" panose="05000000000000000000" pitchFamily="2" charset="2"/>
              <a:buChar char="ü"/>
            </a:pPr>
            <a:r>
              <a:rPr lang="en-US" sz="2400" b="1" dirty="0">
                <a:latin typeface="Cambria" panose="02040503050406030204" pitchFamily="18" charset="0"/>
                <a:ea typeface="Cambria" panose="02040503050406030204" pitchFamily="18" charset="0"/>
              </a:rPr>
              <a:t>Self-discipline plays a vital role in fartlek training.</a:t>
            </a:r>
          </a:p>
        </p:txBody>
      </p:sp>
    </p:spTree>
    <p:extLst>
      <p:ext uri="{BB962C8B-B14F-4D97-AF65-F5344CB8AC3E}">
        <p14:creationId xmlns:p14="http://schemas.microsoft.com/office/powerpoint/2010/main" val="365304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arn(inVertical)">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barn(inVertical)">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5" name="Google Shape;63;p14">
            <a:extLst>
              <a:ext uri="{FF2B5EF4-FFF2-40B4-BE49-F238E27FC236}">
                <a16:creationId xmlns:a16="http://schemas.microsoft.com/office/drawing/2014/main" id="{172E2F2E-451B-4A4E-95D4-F7C2A794E20F}"/>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6" name="TextBox 5">
            <a:extLst>
              <a:ext uri="{FF2B5EF4-FFF2-40B4-BE49-F238E27FC236}">
                <a16:creationId xmlns:a16="http://schemas.microsoft.com/office/drawing/2014/main" id="{2F535918-EB1F-4B1A-97AF-F73096D61E5C}"/>
              </a:ext>
            </a:extLst>
          </p:cNvPr>
          <p:cNvSpPr txBox="1"/>
          <p:nvPr/>
        </p:nvSpPr>
        <p:spPr>
          <a:xfrm>
            <a:off x="0" y="0"/>
            <a:ext cx="615553" cy="6858000"/>
          </a:xfrm>
          <a:prstGeom prst="rect">
            <a:avLst/>
          </a:prstGeom>
          <a:noFill/>
        </p:spPr>
        <p:txBody>
          <a:bodyPr vert="vert270" wrap="square">
            <a:spAutoFit/>
          </a:bodyPr>
          <a:lstStyle/>
          <a:p>
            <a:pPr lvl="0"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FARTLEK TRAINING</a:t>
            </a:r>
            <a:endPar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0AF11DAF-CF0D-488A-9F54-263933402EB7}"/>
              </a:ext>
            </a:extLst>
          </p:cNvPr>
          <p:cNvSpPr txBox="1"/>
          <p:nvPr/>
        </p:nvSpPr>
        <p:spPr>
          <a:xfrm>
            <a:off x="3771900" y="0"/>
            <a:ext cx="4648200" cy="523220"/>
          </a:xfrm>
          <a:prstGeom prst="rect">
            <a:avLst/>
          </a:prstGeom>
          <a:noFill/>
        </p:spPr>
        <p:txBody>
          <a:bodyPr wrap="square" rtlCol="0">
            <a:spAutoFit/>
          </a:bodyPr>
          <a:lstStyle/>
          <a:p>
            <a:pPr algn="ctr"/>
            <a:r>
              <a:rPr lang="en-IN" sz="2800" b="1" dirty="0">
                <a:solidFill>
                  <a:srgbClr val="FF0000"/>
                </a:solidFill>
                <a:latin typeface="Cambria" panose="02040503050406030204" pitchFamily="18" charset="0"/>
                <a:ea typeface="Cambria" panose="02040503050406030204" pitchFamily="18" charset="0"/>
              </a:rPr>
              <a:t>EXAMPLE </a:t>
            </a:r>
          </a:p>
        </p:txBody>
      </p:sp>
      <p:graphicFrame>
        <p:nvGraphicFramePr>
          <p:cNvPr id="8" name="Diagram 7">
            <a:extLst>
              <a:ext uri="{FF2B5EF4-FFF2-40B4-BE49-F238E27FC236}">
                <a16:creationId xmlns:a16="http://schemas.microsoft.com/office/drawing/2014/main" id="{C3C49A96-FAFB-4FAD-8412-922664F567CB}"/>
              </a:ext>
            </a:extLst>
          </p:cNvPr>
          <p:cNvGraphicFramePr/>
          <p:nvPr>
            <p:extLst>
              <p:ext uri="{D42A27DB-BD31-4B8C-83A1-F6EECF244321}">
                <p14:modId xmlns:p14="http://schemas.microsoft.com/office/powerpoint/2010/main" val="2507408207"/>
              </p:ext>
            </p:extLst>
          </p:nvPr>
        </p:nvGraphicFramePr>
        <p:xfrm>
          <a:off x="1410101" y="609600"/>
          <a:ext cx="9371798" cy="5905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19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 name="Picture 1">
            <a:extLst>
              <a:ext uri="{FF2B5EF4-FFF2-40B4-BE49-F238E27FC236}">
                <a16:creationId xmlns:a16="http://schemas.microsoft.com/office/drawing/2014/main" id="{0604CD72-1B27-4B1F-AC41-F5D1926DC27F}"/>
              </a:ext>
            </a:extLst>
          </p:cNvPr>
          <p:cNvPicPr>
            <a:picLocks noChangeAspect="1"/>
          </p:cNvPicPr>
          <p:nvPr/>
        </p:nvPicPr>
        <p:blipFill>
          <a:blip r:embed="rId3"/>
          <a:stretch>
            <a:fillRect/>
          </a:stretch>
        </p:blipFill>
        <p:spPr>
          <a:xfrm>
            <a:off x="1985962" y="3048000"/>
            <a:ext cx="8220075" cy="3751031"/>
          </a:xfrm>
          <a:prstGeom prst="rect">
            <a:avLst/>
          </a:prstGeom>
        </p:spPr>
      </p:pic>
      <p:pic>
        <p:nvPicPr>
          <p:cNvPr id="5" name="Google Shape;63;p14">
            <a:extLst>
              <a:ext uri="{FF2B5EF4-FFF2-40B4-BE49-F238E27FC236}">
                <a16:creationId xmlns:a16="http://schemas.microsoft.com/office/drawing/2014/main" id="{172E2F2E-451B-4A4E-95D4-F7C2A794E20F}"/>
              </a:ext>
            </a:extLst>
          </p:cNvPr>
          <p:cNvPicPr preferRelativeResize="0"/>
          <p:nvPr/>
        </p:nvPicPr>
        <p:blipFill rotWithShape="1">
          <a:blip r:embed="rId4">
            <a:alphaModFix/>
          </a:blip>
          <a:srcRect/>
          <a:stretch/>
        </p:blipFill>
        <p:spPr>
          <a:xfrm>
            <a:off x="10382506" y="102456"/>
            <a:ext cx="1643369" cy="815833"/>
          </a:xfrm>
          <a:prstGeom prst="rect">
            <a:avLst/>
          </a:prstGeom>
          <a:noFill/>
          <a:ln>
            <a:noFill/>
          </a:ln>
        </p:spPr>
      </p:pic>
      <p:sp>
        <p:nvSpPr>
          <p:cNvPr id="6" name="TextBox 5">
            <a:extLst>
              <a:ext uri="{FF2B5EF4-FFF2-40B4-BE49-F238E27FC236}">
                <a16:creationId xmlns:a16="http://schemas.microsoft.com/office/drawing/2014/main" id="{2F535918-EB1F-4B1A-97AF-F73096D61E5C}"/>
              </a:ext>
            </a:extLst>
          </p:cNvPr>
          <p:cNvSpPr txBox="1"/>
          <p:nvPr/>
        </p:nvSpPr>
        <p:spPr>
          <a:xfrm>
            <a:off x="0" y="0"/>
            <a:ext cx="615553" cy="6858000"/>
          </a:xfrm>
          <a:prstGeom prst="rect">
            <a:avLst/>
          </a:prstGeom>
          <a:noFill/>
        </p:spPr>
        <p:txBody>
          <a:bodyPr vert="vert270" wrap="square">
            <a:spAutoFit/>
          </a:bodyPr>
          <a:lstStyle/>
          <a:p>
            <a:pPr lvl="0"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FARTLEK TRAINING</a:t>
            </a:r>
            <a:endPar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955C6CC7-989C-4FA3-8CDC-D5C0C0EF31EB}"/>
              </a:ext>
            </a:extLst>
          </p:cNvPr>
          <p:cNvSpPr txBox="1"/>
          <p:nvPr/>
        </p:nvSpPr>
        <p:spPr>
          <a:xfrm>
            <a:off x="3048000" y="0"/>
            <a:ext cx="6096000" cy="584775"/>
          </a:xfrm>
          <a:prstGeom prst="rect">
            <a:avLst/>
          </a:prstGeom>
          <a:noFill/>
        </p:spPr>
        <p:txBody>
          <a:bodyPr wrap="square" rtlCol="0">
            <a:spAutoFit/>
          </a:bodyPr>
          <a:lstStyle/>
          <a:p>
            <a:pPr algn="ctr"/>
            <a:r>
              <a:rPr lang="en-US" sz="3200" b="1" dirty="0">
                <a:solidFill>
                  <a:srgbClr val="00B050"/>
                </a:solidFill>
                <a:latin typeface="Cambria" panose="02040503050406030204" pitchFamily="18" charset="0"/>
                <a:ea typeface="Cambria" panose="02040503050406030204" pitchFamily="18" charset="0"/>
              </a:rPr>
              <a:t>ADVANTAGES </a:t>
            </a:r>
            <a:endParaRPr lang="en-IN" sz="3200" b="1" dirty="0">
              <a:solidFill>
                <a:srgbClr val="00B05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CD4F34F3-1AE4-450D-B988-B4C5EA408CD3}"/>
              </a:ext>
            </a:extLst>
          </p:cNvPr>
          <p:cNvSpPr txBox="1"/>
          <p:nvPr/>
        </p:nvSpPr>
        <p:spPr>
          <a:xfrm>
            <a:off x="755124" y="1326565"/>
            <a:ext cx="11277600" cy="1569660"/>
          </a:xfrm>
          <a:prstGeom prst="rect">
            <a:avLst/>
          </a:prstGeom>
          <a:noFill/>
        </p:spPr>
        <p:txBody>
          <a:bodyPr wrap="square" rtlCol="0">
            <a:spAutoFit/>
          </a:bodyPr>
          <a:lstStyle/>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It is good for aerobic (long distance runner) and anaerobic (sprinter) fitness.</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Due to the sprinting intervals, it makes the body versatile.</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No equipment is required.</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It can be easily adapted to the athlete’s need.</a:t>
            </a:r>
          </a:p>
        </p:txBody>
      </p:sp>
    </p:spTree>
    <p:extLst>
      <p:ext uri="{BB962C8B-B14F-4D97-AF65-F5344CB8AC3E}">
        <p14:creationId xmlns:p14="http://schemas.microsoft.com/office/powerpoint/2010/main" val="141491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11" name="Picture 2" descr="Top 30 Pushup GIFs | Find the best GIF on Gfycat">
            <a:extLst>
              <a:ext uri="{FF2B5EF4-FFF2-40B4-BE49-F238E27FC236}">
                <a16:creationId xmlns:a16="http://schemas.microsoft.com/office/drawing/2014/main" id="{6BE629DA-0487-4190-85E0-B8D558EB0E2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843" y="838200"/>
            <a:ext cx="5943599" cy="518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4222475-BCE3-4EB8-8CB0-AAB3153D4E67}"/>
              </a:ext>
            </a:extLst>
          </p:cNvPr>
          <p:cNvSpPr txBox="1"/>
          <p:nvPr/>
        </p:nvSpPr>
        <p:spPr>
          <a:xfrm>
            <a:off x="190500" y="0"/>
            <a:ext cx="11811000" cy="523220"/>
          </a:xfrm>
          <a:prstGeom prst="rect">
            <a:avLst/>
          </a:prstGeom>
          <a:noFill/>
        </p:spPr>
        <p:txBody>
          <a:bodyPr vert="horz" wrap="square">
            <a:spAutoFit/>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WHAT IS STRENGTH?</a:t>
            </a:r>
            <a:endParaRPr lang="en-IN" sz="2800" dirty="0">
              <a:latin typeface="Cambria" panose="02040503050406030204" pitchFamily="18" charset="0"/>
              <a:ea typeface="Cambria" panose="02040503050406030204" pitchFamily="18" charset="0"/>
              <a:cs typeface="Calibri" panose="020F0502020204030204" pitchFamily="34" charset="0"/>
            </a:endParaRPr>
          </a:p>
        </p:txBody>
      </p:sp>
      <p:sp>
        <p:nvSpPr>
          <p:cNvPr id="13" name="TextBox 12">
            <a:extLst>
              <a:ext uri="{FF2B5EF4-FFF2-40B4-BE49-F238E27FC236}">
                <a16:creationId xmlns:a16="http://schemas.microsoft.com/office/drawing/2014/main" id="{D3A51C1F-2259-4E6F-AA80-EA155D116946}"/>
              </a:ext>
            </a:extLst>
          </p:cNvPr>
          <p:cNvSpPr txBox="1"/>
          <p:nvPr/>
        </p:nvSpPr>
        <p:spPr>
          <a:xfrm>
            <a:off x="5943599" y="1720840"/>
            <a:ext cx="6248401" cy="3416320"/>
          </a:xfrm>
          <a:prstGeom prst="rect">
            <a:avLst/>
          </a:prstGeom>
          <a:noFill/>
        </p:spPr>
        <p:txBody>
          <a:bodyPr wrap="square">
            <a:spAutoFit/>
          </a:bodyPr>
          <a:lstStyle/>
          <a:p>
            <a:pPr marL="380990" indent="-38099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Strength is a major component of physical fitness, it also defined as the amount of force a muscle or muscle group can exert. Strength of the body can be measured in pounds/dynes.</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It is the ability of muscles to overcome resistance. </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Strength of the body can be measured in pounds or dynes.</a:t>
            </a:r>
          </a:p>
        </p:txBody>
      </p:sp>
      <p:pic>
        <p:nvPicPr>
          <p:cNvPr id="9" name="Google Shape;63;p14">
            <a:extLst>
              <a:ext uri="{FF2B5EF4-FFF2-40B4-BE49-F238E27FC236}">
                <a16:creationId xmlns:a16="http://schemas.microsoft.com/office/drawing/2014/main" id="{964BBA97-1400-4FAF-BA4C-3A899C8AF7B0}"/>
              </a:ext>
            </a:extLst>
          </p:cNvPr>
          <p:cNvPicPr preferRelativeResize="0"/>
          <p:nvPr/>
        </p:nvPicPr>
        <p:blipFill rotWithShape="1">
          <a:blip r:embed="rId4">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422573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decel="50000" fill="hold">
                                          <p:stCondLst>
                                            <p:cond delay="0"/>
                                          </p:stCondLst>
                                        </p:cTn>
                                        <p:tgtEl>
                                          <p:spTgt spid="1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1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p:cTn id="19" dur="500" decel="50000" fill="hold">
                                          <p:stCondLst>
                                            <p:cond delay="0"/>
                                          </p:stCondLst>
                                        </p:cTn>
                                        <p:tgtEl>
                                          <p:spTgt spid="13">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3">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3">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13">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3">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3">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3">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 calcmode="lin" valueType="num">
                                      <p:cBhvr>
                                        <p:cTn id="31" dur="500" decel="50000" fill="hold">
                                          <p:stCondLst>
                                            <p:cond delay="0"/>
                                          </p:stCondLst>
                                        </p:cTn>
                                        <p:tgtEl>
                                          <p:spTgt spid="13">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3">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3">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13">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3">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3">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3">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a:extLst>
              <a:ext uri="{FF2B5EF4-FFF2-40B4-BE49-F238E27FC236}">
                <a16:creationId xmlns:a16="http://schemas.microsoft.com/office/drawing/2014/main" id="{05E0CD4B-BDC8-4B5E-B5E4-99F34EFA8276}"/>
              </a:ext>
            </a:extLst>
          </p:cNvPr>
          <p:cNvPicPr>
            <a:picLocks noChangeAspect="1"/>
          </p:cNvPicPr>
          <p:nvPr/>
        </p:nvPicPr>
        <p:blipFill>
          <a:blip r:embed="rId3"/>
          <a:stretch>
            <a:fillRect/>
          </a:stretch>
        </p:blipFill>
        <p:spPr>
          <a:xfrm>
            <a:off x="271816" y="214312"/>
            <a:ext cx="6037367" cy="6429375"/>
          </a:xfrm>
          <a:prstGeom prst="ellipse">
            <a:avLst/>
          </a:prstGeom>
          <a:ln>
            <a:noFill/>
          </a:ln>
          <a:effectLst>
            <a:softEdge rad="112500"/>
          </a:effectLst>
        </p:spPr>
      </p:pic>
      <p:pic>
        <p:nvPicPr>
          <p:cNvPr id="5" name="Google Shape;63;p14">
            <a:extLst>
              <a:ext uri="{FF2B5EF4-FFF2-40B4-BE49-F238E27FC236}">
                <a16:creationId xmlns:a16="http://schemas.microsoft.com/office/drawing/2014/main" id="{172E2F2E-451B-4A4E-95D4-F7C2A794E20F}"/>
              </a:ext>
            </a:extLst>
          </p:cNvPr>
          <p:cNvPicPr preferRelativeResize="0"/>
          <p:nvPr/>
        </p:nvPicPr>
        <p:blipFill rotWithShape="1">
          <a:blip r:embed="rId4">
            <a:alphaModFix/>
          </a:blip>
          <a:srcRect/>
          <a:stretch/>
        </p:blipFill>
        <p:spPr>
          <a:xfrm>
            <a:off x="10382506" y="102456"/>
            <a:ext cx="1643369" cy="815833"/>
          </a:xfrm>
          <a:prstGeom prst="rect">
            <a:avLst/>
          </a:prstGeom>
          <a:noFill/>
          <a:ln>
            <a:noFill/>
          </a:ln>
        </p:spPr>
      </p:pic>
      <p:sp>
        <p:nvSpPr>
          <p:cNvPr id="6" name="TextBox 5">
            <a:extLst>
              <a:ext uri="{FF2B5EF4-FFF2-40B4-BE49-F238E27FC236}">
                <a16:creationId xmlns:a16="http://schemas.microsoft.com/office/drawing/2014/main" id="{2F535918-EB1F-4B1A-97AF-F73096D61E5C}"/>
              </a:ext>
            </a:extLst>
          </p:cNvPr>
          <p:cNvSpPr txBox="1"/>
          <p:nvPr/>
        </p:nvSpPr>
        <p:spPr>
          <a:xfrm>
            <a:off x="0" y="0"/>
            <a:ext cx="615553" cy="6858000"/>
          </a:xfrm>
          <a:prstGeom prst="rect">
            <a:avLst/>
          </a:prstGeom>
          <a:noFill/>
        </p:spPr>
        <p:txBody>
          <a:bodyPr vert="vert270" wrap="square">
            <a:spAutoFit/>
          </a:bodyPr>
          <a:lstStyle/>
          <a:p>
            <a:pPr lvl="0"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FARTLEK TRAINING</a:t>
            </a:r>
            <a:endPar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id="{6E2DFFA3-8C0B-4398-898F-0BBBD0797F40}"/>
              </a:ext>
            </a:extLst>
          </p:cNvPr>
          <p:cNvSpPr txBox="1"/>
          <p:nvPr/>
        </p:nvSpPr>
        <p:spPr>
          <a:xfrm>
            <a:off x="3048000" y="0"/>
            <a:ext cx="6096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DISADVANTAGES</a:t>
            </a:r>
            <a:r>
              <a:rPr lang="en-US" sz="3200" b="1" dirty="0">
                <a:solidFill>
                  <a:srgbClr val="00B050"/>
                </a:solidFill>
                <a:latin typeface="Cambria" panose="02040503050406030204" pitchFamily="18" charset="0"/>
                <a:ea typeface="Cambria" panose="02040503050406030204" pitchFamily="18" charset="0"/>
              </a:rPr>
              <a:t> </a:t>
            </a:r>
            <a:endParaRPr lang="en-IN" sz="3200" b="1" dirty="0">
              <a:solidFill>
                <a:srgbClr val="00B050"/>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15C5C659-1EC6-4278-84CE-0ED9A542144F}"/>
              </a:ext>
            </a:extLst>
          </p:cNvPr>
          <p:cNvSpPr txBox="1"/>
          <p:nvPr/>
        </p:nvSpPr>
        <p:spPr>
          <a:xfrm>
            <a:off x="6418367" y="2274838"/>
            <a:ext cx="5717595" cy="2308324"/>
          </a:xfrm>
          <a:prstGeom prst="rect">
            <a:avLst/>
          </a:prstGeom>
          <a:noFill/>
        </p:spPr>
        <p:txBody>
          <a:bodyPr wrap="square" rtlCol="0">
            <a:spAutoFit/>
          </a:bodyPr>
          <a:lstStyle/>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It is difficult to see how hard the trainee is making efforts.</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Sometime the athlete is likely to give up effort.</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It may accidents because it is not pre-planned.</a:t>
            </a:r>
          </a:p>
        </p:txBody>
      </p:sp>
    </p:spTree>
    <p:extLst>
      <p:ext uri="{BB962C8B-B14F-4D97-AF65-F5344CB8AC3E}">
        <p14:creationId xmlns:p14="http://schemas.microsoft.com/office/powerpoint/2010/main" val="59041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home work gif">
            <a:extLst>
              <a:ext uri="{FF2B5EF4-FFF2-40B4-BE49-F238E27FC236}">
                <a16:creationId xmlns:a16="http://schemas.microsoft.com/office/drawing/2014/main" id="{1A3ECD22-5729-4E40-ABDC-23B773996B4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5944" y="3851645"/>
            <a:ext cx="6946605" cy="3006356"/>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62;p14">
            <a:extLst>
              <a:ext uri="{FF2B5EF4-FFF2-40B4-BE49-F238E27FC236}">
                <a16:creationId xmlns:a16="http://schemas.microsoft.com/office/drawing/2014/main" id="{6EF857C6-EE0D-498D-A890-9923E9290880}"/>
              </a:ext>
            </a:extLst>
          </p:cNvPr>
          <p:cNvPicPr preferRelativeResize="0"/>
          <p:nvPr/>
        </p:nvPicPr>
        <p:blipFill rotWithShape="1">
          <a:blip r:embed="rId4">
            <a:alphaModFix/>
          </a:blip>
          <a:srcRect/>
          <a:stretch/>
        </p:blipFill>
        <p:spPr>
          <a:xfrm>
            <a:off x="10947400" y="5599967"/>
            <a:ext cx="1234200" cy="1234200"/>
          </a:xfrm>
          <a:prstGeom prst="rect">
            <a:avLst/>
          </a:prstGeom>
          <a:noFill/>
          <a:ln>
            <a:noFill/>
          </a:ln>
        </p:spPr>
      </p:pic>
      <p:sp>
        <p:nvSpPr>
          <p:cNvPr id="12" name="TextBox 11">
            <a:extLst>
              <a:ext uri="{FF2B5EF4-FFF2-40B4-BE49-F238E27FC236}">
                <a16:creationId xmlns:a16="http://schemas.microsoft.com/office/drawing/2014/main" id="{0C6F01C5-72AC-4E63-8FBC-17B4D58356A1}"/>
              </a:ext>
            </a:extLst>
          </p:cNvPr>
          <p:cNvSpPr txBox="1"/>
          <p:nvPr/>
        </p:nvSpPr>
        <p:spPr>
          <a:xfrm>
            <a:off x="255182" y="290997"/>
            <a:ext cx="8945525" cy="727571"/>
          </a:xfrm>
          <a:prstGeom prst="rect">
            <a:avLst/>
          </a:prstGeom>
          <a:noFill/>
        </p:spPr>
        <p:txBody>
          <a:bodyPr wrap="square">
            <a:spAutoFit/>
          </a:bodyPr>
          <a:lstStyle/>
          <a:p>
            <a:pPr marL="457189" indent="-457189">
              <a:lnSpc>
                <a:spcPct val="200000"/>
              </a:lnSpc>
              <a:buFont typeface="+mj-lt"/>
              <a:buAutoNum type="alphaLcParenR"/>
            </a:pPr>
            <a:r>
              <a:rPr lang="en-IN" sz="2400" dirty="0">
                <a:highlight>
                  <a:srgbClr val="C0C0C0"/>
                </a:highlight>
              </a:rPr>
              <a:t>Sta</a:t>
            </a:r>
          </a:p>
        </p:txBody>
      </p:sp>
    </p:spTree>
    <p:extLst>
      <p:ext uri="{BB962C8B-B14F-4D97-AF65-F5344CB8AC3E}">
        <p14:creationId xmlns:p14="http://schemas.microsoft.com/office/powerpoint/2010/main" val="71440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5473332"/>
            <a:ext cx="12192000" cy="1365879"/>
          </a:xfrm>
          <a:prstGeom prst="rect">
            <a:avLst/>
          </a:prstGeom>
          <a:noFill/>
          <a:ln>
            <a:noFill/>
          </a:ln>
        </p:spPr>
      </p:pic>
      <p:sp>
        <p:nvSpPr>
          <p:cNvPr id="57" name="Google Shape;57;p13"/>
          <p:cNvSpPr txBox="1"/>
          <p:nvPr/>
        </p:nvSpPr>
        <p:spPr>
          <a:xfrm>
            <a:off x="0" y="3501527"/>
            <a:ext cx="10668000" cy="1365879"/>
          </a:xfrm>
          <a:prstGeom prst="rect">
            <a:avLst/>
          </a:prstGeom>
          <a:noFill/>
          <a:ln>
            <a:noFill/>
          </a:ln>
        </p:spPr>
        <p:txBody>
          <a:bodyPr spcFirstLastPara="1" wrap="square" lIns="91425" tIns="91425" rIns="91425" bIns="91425" anchor="t" anchorCtr="0">
            <a:noAutofit/>
          </a:bodyPr>
          <a:lstStyle/>
          <a:p>
            <a:r>
              <a:rPr lang="en"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SUBJECT : PHYSICAL EDUCATION</a:t>
            </a:r>
            <a:endParaRPr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a:p>
            <a:r>
              <a:rPr lang="en"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CHAPTER NUMBER: 10</a:t>
            </a:r>
            <a:endParaRPr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a:p>
            <a:r>
              <a:rPr lang="en-US"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CHAPTER NAME : </a:t>
            </a:r>
            <a:r>
              <a:rPr lang="en-US" sz="2800" b="1" dirty="0">
                <a:ln w="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TRAINING IN SPORTS</a:t>
            </a:r>
            <a:endParaRPr lang="en-US"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p:txBody>
      </p:sp>
      <p:sp>
        <p:nvSpPr>
          <p:cNvPr id="2" name="TextBox 1">
            <a:extLst>
              <a:ext uri="{FF2B5EF4-FFF2-40B4-BE49-F238E27FC236}">
                <a16:creationId xmlns:a16="http://schemas.microsoft.com/office/drawing/2014/main" id="{14CBF502-D26B-4930-9AB4-952850C32E64}"/>
              </a:ext>
            </a:extLst>
          </p:cNvPr>
          <p:cNvSpPr txBox="1"/>
          <p:nvPr/>
        </p:nvSpPr>
        <p:spPr>
          <a:xfrm>
            <a:off x="0" y="1449051"/>
            <a:ext cx="12192000" cy="1446550"/>
          </a:xfrm>
          <a:prstGeom prst="rect">
            <a:avLst/>
          </a:prstGeom>
          <a:noFill/>
        </p:spPr>
        <p:txBody>
          <a:bodyPr wrap="square" rtlCol="0">
            <a:spAutoFit/>
          </a:bodyPr>
          <a:lstStyle/>
          <a:p>
            <a:pPr algn="ctr"/>
            <a:r>
              <a:rPr lang="en-US" sz="8800" b="1" dirty="0">
                <a:ln w="0"/>
                <a:solidFill>
                  <a:srgbClr val="FF0000"/>
                </a:solidFill>
                <a:effectLst>
                  <a:reflection blurRad="6350" stA="53000" endA="300" endPos="35500" dir="5400000" sy="-90000" algn="bl" rotWithShape="0"/>
                </a:effectLst>
                <a:latin typeface="Constantia" panose="02030602050306030303" pitchFamily="18" charset="0"/>
              </a:rPr>
              <a:t>SPEED</a:t>
            </a:r>
            <a:endParaRPr lang="en-IN" sz="8800" b="1" dirty="0">
              <a:ln w="0"/>
              <a:solidFill>
                <a:srgbClr val="FF0000"/>
              </a:solidFill>
              <a:effectLst>
                <a:reflection blurRad="6350" stA="53000" endA="300" endPos="35500" dir="5400000" sy="-90000" algn="bl" rotWithShape="0"/>
              </a:effectLst>
              <a:latin typeface="Constantia" panose="02030602050306030303" pitchFamily="18" charset="0"/>
            </a:endParaRPr>
          </a:p>
        </p:txBody>
      </p:sp>
      <p:pic>
        <p:nvPicPr>
          <p:cNvPr id="8" name="Google Shape;55;p13">
            <a:extLst>
              <a:ext uri="{FF2B5EF4-FFF2-40B4-BE49-F238E27FC236}">
                <a16:creationId xmlns:a16="http://schemas.microsoft.com/office/drawing/2014/main" id="{E732CD31-63AD-406C-8D4A-C280D38A590A}"/>
              </a:ext>
            </a:extLst>
          </p:cNvPr>
          <p:cNvPicPr preferRelativeResize="0"/>
          <p:nvPr/>
        </p:nvPicPr>
        <p:blipFill rotWithShape="1">
          <a:blip r:embed="rId4">
            <a:alphaModFix/>
          </a:blip>
          <a:srcRect/>
          <a:stretch/>
        </p:blipFill>
        <p:spPr>
          <a:xfrm>
            <a:off x="102753" y="71818"/>
            <a:ext cx="1578401" cy="783575"/>
          </a:xfrm>
          <a:prstGeom prst="rect">
            <a:avLst/>
          </a:prstGeom>
          <a:noFill/>
          <a:ln>
            <a:noFill/>
          </a:ln>
        </p:spPr>
      </p:pic>
    </p:spTree>
    <p:extLst>
      <p:ext uri="{BB962C8B-B14F-4D97-AF65-F5344CB8AC3E}">
        <p14:creationId xmlns:p14="http://schemas.microsoft.com/office/powerpoint/2010/main" val="13868436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10" name="Picture 2" descr="running speed gif | WiffleGif">
            <a:extLst>
              <a:ext uri="{FF2B5EF4-FFF2-40B4-BE49-F238E27FC236}">
                <a16:creationId xmlns:a16="http://schemas.microsoft.com/office/drawing/2014/main" id="{4BAEF516-6EC4-4293-A595-1338A7F1336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603" y="342900"/>
            <a:ext cx="5867400" cy="6172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Google Shape;63;p14">
            <a:extLst>
              <a:ext uri="{FF2B5EF4-FFF2-40B4-BE49-F238E27FC236}">
                <a16:creationId xmlns:a16="http://schemas.microsoft.com/office/drawing/2014/main" id="{172E2F2E-451B-4A4E-95D4-F7C2A794E20F}"/>
              </a:ext>
            </a:extLst>
          </p:cNvPr>
          <p:cNvPicPr preferRelativeResize="0"/>
          <p:nvPr/>
        </p:nvPicPr>
        <p:blipFill rotWithShape="1">
          <a:blip r:embed="rId4">
            <a:alphaModFix/>
          </a:blip>
          <a:srcRect/>
          <a:stretch/>
        </p:blipFill>
        <p:spPr>
          <a:xfrm>
            <a:off x="10382506" y="102456"/>
            <a:ext cx="1643369" cy="815833"/>
          </a:xfrm>
          <a:prstGeom prst="rect">
            <a:avLst/>
          </a:prstGeom>
          <a:noFill/>
          <a:ln>
            <a:noFill/>
          </a:ln>
        </p:spPr>
      </p:pic>
      <p:sp>
        <p:nvSpPr>
          <p:cNvPr id="7" name="TextBox 6">
            <a:extLst>
              <a:ext uri="{FF2B5EF4-FFF2-40B4-BE49-F238E27FC236}">
                <a16:creationId xmlns:a16="http://schemas.microsoft.com/office/drawing/2014/main" id="{75EDF659-CB36-41EB-8CFF-4F1B7B122538}"/>
              </a:ext>
            </a:extLst>
          </p:cNvPr>
          <p:cNvSpPr txBox="1"/>
          <p:nvPr/>
        </p:nvSpPr>
        <p:spPr>
          <a:xfrm>
            <a:off x="419100" y="0"/>
            <a:ext cx="11353799" cy="523220"/>
          </a:xfrm>
          <a:prstGeom prst="rect">
            <a:avLst/>
          </a:prstGeom>
          <a:noFill/>
        </p:spPr>
        <p:txBody>
          <a:bodyPr vert="horz" wrap="square">
            <a:spAutoFit/>
          </a:bodyPr>
          <a:lstStyle/>
          <a:p>
            <a:pPr algn="ctr"/>
            <a:r>
              <a:rPr lang="en-IN"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rPr>
              <a:t>WHAT IS SPEED?</a:t>
            </a:r>
            <a:endParaRPr lang="en-US"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id="{322FB0B1-60DC-4CCB-BA7B-43D401991CD3}"/>
              </a:ext>
            </a:extLst>
          </p:cNvPr>
          <p:cNvSpPr txBox="1"/>
          <p:nvPr/>
        </p:nvSpPr>
        <p:spPr>
          <a:xfrm>
            <a:off x="5975304" y="2274838"/>
            <a:ext cx="6185017" cy="2308324"/>
          </a:xfrm>
          <a:prstGeom prst="rect">
            <a:avLst/>
          </a:prstGeom>
          <a:noFill/>
        </p:spPr>
        <p:txBody>
          <a:bodyPr wrap="square">
            <a:spAutoFit/>
          </a:bodyPr>
          <a:lstStyle/>
          <a:p>
            <a:pPr marL="285750" indent="-285750">
              <a:buFont typeface="Wingdings" panose="05000000000000000000" pitchFamily="2" charset="2"/>
              <a:buChar char="ü"/>
            </a:pPr>
            <a:r>
              <a:rPr lang="en-US" sz="2400" b="1" dirty="0">
                <a:solidFill>
                  <a:schemeClr val="tx1"/>
                </a:solidFill>
                <a:latin typeface="Cambria" panose="02040503050406030204" pitchFamily="18" charset="0"/>
                <a:ea typeface="Cambria" panose="02040503050406030204" pitchFamily="18" charset="0"/>
                <a:cs typeface="Calibri" panose="020F0502020204030204" pitchFamily="34" charset="0"/>
              </a:rPr>
              <a:t>It is the ability or capacity of an individual to perform a movement of the same pattern at faster rate.</a:t>
            </a:r>
          </a:p>
          <a:p>
            <a:pPr marL="285750" indent="-285750">
              <a:buFont typeface="Wingdings" panose="05000000000000000000" pitchFamily="2" charset="2"/>
              <a:buChar char="ü"/>
            </a:pPr>
            <a:r>
              <a:rPr lang="en-US" sz="2400" b="1" dirty="0">
                <a:solidFill>
                  <a:schemeClr val="tx1"/>
                </a:solidFill>
                <a:latin typeface="Cambria" panose="02040503050406030204" pitchFamily="18" charset="0"/>
                <a:ea typeface="Cambria" panose="02040503050406030204" pitchFamily="18" charset="0"/>
                <a:cs typeface="Calibri" panose="020F0502020204030204" pitchFamily="34" charset="0"/>
              </a:rPr>
              <a:t>Different sports skills require different types of fast movements and quick reactions.</a:t>
            </a:r>
          </a:p>
        </p:txBody>
      </p:sp>
    </p:spTree>
    <p:extLst>
      <p:ext uri="{BB962C8B-B14F-4D97-AF65-F5344CB8AC3E}">
        <p14:creationId xmlns:p14="http://schemas.microsoft.com/office/powerpoint/2010/main" val="87494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 name="Picture 1">
            <a:extLst>
              <a:ext uri="{FF2B5EF4-FFF2-40B4-BE49-F238E27FC236}">
                <a16:creationId xmlns:a16="http://schemas.microsoft.com/office/drawing/2014/main" id="{A6CE0ACB-FCFB-461C-9EF4-F55D9B82DD01}"/>
              </a:ext>
            </a:extLst>
          </p:cNvPr>
          <p:cNvPicPr>
            <a:picLocks noChangeAspect="1"/>
          </p:cNvPicPr>
          <p:nvPr/>
        </p:nvPicPr>
        <p:blipFill>
          <a:blip r:embed="rId3"/>
          <a:stretch>
            <a:fillRect/>
          </a:stretch>
        </p:blipFill>
        <p:spPr>
          <a:xfrm>
            <a:off x="21405" y="-5137"/>
            <a:ext cx="5845996" cy="6858000"/>
          </a:xfrm>
          <a:prstGeom prst="rect">
            <a:avLst/>
          </a:prstGeom>
        </p:spPr>
      </p:pic>
      <p:pic>
        <p:nvPicPr>
          <p:cNvPr id="4" name="Google Shape;63;p14">
            <a:extLst>
              <a:ext uri="{FF2B5EF4-FFF2-40B4-BE49-F238E27FC236}">
                <a16:creationId xmlns:a16="http://schemas.microsoft.com/office/drawing/2014/main" id="{48BCF3A9-935E-4B14-B1DA-40978E4CFCFE}"/>
              </a:ext>
            </a:extLst>
          </p:cNvPr>
          <p:cNvPicPr preferRelativeResize="0"/>
          <p:nvPr/>
        </p:nvPicPr>
        <p:blipFill rotWithShape="1">
          <a:blip r:embed="rId4">
            <a:alphaModFix/>
          </a:blip>
          <a:srcRect/>
          <a:stretch/>
        </p:blipFill>
        <p:spPr>
          <a:xfrm>
            <a:off x="10393594" y="102456"/>
            <a:ext cx="1643369" cy="815833"/>
          </a:xfrm>
          <a:prstGeom prst="rect">
            <a:avLst/>
          </a:prstGeom>
          <a:noFill/>
          <a:ln>
            <a:noFill/>
          </a:ln>
        </p:spPr>
      </p:pic>
      <p:sp>
        <p:nvSpPr>
          <p:cNvPr id="3" name="Rectangle: Diagonal Corners Rounded 2">
            <a:extLst>
              <a:ext uri="{FF2B5EF4-FFF2-40B4-BE49-F238E27FC236}">
                <a16:creationId xmlns:a16="http://schemas.microsoft.com/office/drawing/2014/main" id="{47C5FCD7-9A83-4B99-8676-2E8FA8C9CB50}"/>
              </a:ext>
            </a:extLst>
          </p:cNvPr>
          <p:cNvSpPr/>
          <p:nvPr/>
        </p:nvSpPr>
        <p:spPr>
          <a:xfrm>
            <a:off x="6206837" y="1690717"/>
            <a:ext cx="5985164" cy="290556"/>
          </a:xfrm>
          <a:prstGeom prst="round2DiagRect">
            <a:avLst>
              <a:gd name="adj1" fmla="val 50000"/>
              <a:gd name="adj2" fmla="val 50000"/>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667" b="1" i="1" dirty="0">
                <a:solidFill>
                  <a:schemeClr val="tx1"/>
                </a:solidFill>
                <a:latin typeface="Cambria" panose="02040503050406030204" pitchFamily="18" charset="0"/>
                <a:ea typeface="Cambria" panose="02040503050406030204" pitchFamily="18" charset="0"/>
                <a:cs typeface="Calibri" panose="020F0502020204030204" pitchFamily="34" charset="0"/>
              </a:rPr>
              <a:t>According to </a:t>
            </a:r>
            <a:r>
              <a:rPr lang="en-US" sz="2667" b="1" dirty="0">
                <a:solidFill>
                  <a:schemeClr val="tx1"/>
                </a:solidFill>
                <a:latin typeface="Cambria" panose="02040503050406030204" pitchFamily="18" charset="0"/>
                <a:ea typeface="Cambria" panose="02040503050406030204" pitchFamily="18" charset="0"/>
              </a:rPr>
              <a:t>Barrow and McGee</a:t>
            </a:r>
            <a:endParaRPr lang="en-IN" sz="3733" b="1" dirty="0">
              <a:solidFill>
                <a:schemeClr val="tx1"/>
              </a:solidFill>
              <a:latin typeface="Cambria" panose="02040503050406030204" pitchFamily="18" charset="0"/>
              <a:ea typeface="Cambria" panose="02040503050406030204" pitchFamily="18" charset="0"/>
            </a:endParaRPr>
          </a:p>
        </p:txBody>
      </p:sp>
      <p:sp>
        <p:nvSpPr>
          <p:cNvPr id="5" name="Teardrop 4">
            <a:extLst>
              <a:ext uri="{FF2B5EF4-FFF2-40B4-BE49-F238E27FC236}">
                <a16:creationId xmlns:a16="http://schemas.microsoft.com/office/drawing/2014/main" id="{77E0F74F-DCE2-4CFC-A902-CD1D92866E1D}"/>
              </a:ext>
            </a:extLst>
          </p:cNvPr>
          <p:cNvSpPr/>
          <p:nvPr/>
        </p:nvSpPr>
        <p:spPr>
          <a:xfrm rot="18548002">
            <a:off x="5140898" y="1240887"/>
            <a:ext cx="1178677" cy="1190216"/>
          </a:xfrm>
          <a:prstGeom prst="teardrop">
            <a:avLst>
              <a:gd name="adj" fmla="val 173384"/>
            </a:avLst>
          </a:prstGeom>
          <a:solidFill>
            <a:srgbClr val="FFC000"/>
          </a:solidFill>
          <a:ln>
            <a:solidFill>
              <a:srgbClr val="FF0000"/>
            </a:solidFill>
          </a:ln>
          <a:effectLst>
            <a:glow rad="228600">
              <a:schemeClr val="accent5">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dirty="0">
                <a:ln w="6600">
                  <a:solidFill>
                    <a:schemeClr val="accent2"/>
                  </a:solidFill>
                  <a:prstDash val="solid"/>
                </a:ln>
                <a:solidFill>
                  <a:schemeClr val="tx1"/>
                </a:solidFill>
                <a:effectLst>
                  <a:outerShdw dist="38100" dir="2700000" algn="tl" rotWithShape="0">
                    <a:schemeClr val="accent2"/>
                  </a:outerShdw>
                </a:effectLst>
                <a:latin typeface="Cambria" panose="02040503050406030204" pitchFamily="18" charset="0"/>
                <a:ea typeface="Cambria" panose="02040503050406030204" pitchFamily="18" charset="0"/>
              </a:rPr>
              <a:t>01</a:t>
            </a:r>
            <a:endParaRPr lang="en-IN" sz="2400" b="1" dirty="0">
              <a:solidFill>
                <a:schemeClr val="tx1"/>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A4440AF-6975-4FF3-A948-073DBCB5A77F}"/>
              </a:ext>
            </a:extLst>
          </p:cNvPr>
          <p:cNvSpPr txBox="1"/>
          <p:nvPr/>
        </p:nvSpPr>
        <p:spPr>
          <a:xfrm>
            <a:off x="6206835" y="2095646"/>
            <a:ext cx="5985165" cy="1384995"/>
          </a:xfrm>
          <a:prstGeom prst="rect">
            <a:avLst/>
          </a:prstGeom>
          <a:noFill/>
        </p:spPr>
        <p:txBody>
          <a:bodyPr wrap="square">
            <a:spAutoFit/>
          </a:bodyPr>
          <a:lstStyle/>
          <a:p>
            <a:r>
              <a:rPr lang="en-IN" sz="2800" dirty="0">
                <a:latin typeface="Cambria" panose="02040503050406030204" pitchFamily="18" charset="0"/>
                <a:ea typeface="Cambria" panose="02040503050406030204" pitchFamily="18" charset="0"/>
                <a:cs typeface="Calibri" panose="020F0502020204030204" pitchFamily="34" charset="0"/>
              </a:rPr>
              <a:t>“The capacity of an individual to perform successive movement of the same pattern at a fast rate.”</a:t>
            </a:r>
            <a:endParaRPr lang="en-IN" sz="2667" dirty="0">
              <a:latin typeface="Cambria" panose="02040503050406030204" pitchFamily="18" charset="0"/>
              <a:ea typeface="Cambria" panose="02040503050406030204" pitchFamily="18" charset="0"/>
            </a:endParaRPr>
          </a:p>
        </p:txBody>
      </p:sp>
      <p:sp>
        <p:nvSpPr>
          <p:cNvPr id="7" name="Rectangle: Diagonal Corners Rounded 6">
            <a:extLst>
              <a:ext uri="{FF2B5EF4-FFF2-40B4-BE49-F238E27FC236}">
                <a16:creationId xmlns:a16="http://schemas.microsoft.com/office/drawing/2014/main" id="{65BFA4DF-BEC7-4FEE-A4EB-F28007836C57}"/>
              </a:ext>
            </a:extLst>
          </p:cNvPr>
          <p:cNvSpPr/>
          <p:nvPr/>
        </p:nvSpPr>
        <p:spPr>
          <a:xfrm>
            <a:off x="6206837" y="4044001"/>
            <a:ext cx="5985164" cy="290556"/>
          </a:xfrm>
          <a:prstGeom prst="round2DiagRect">
            <a:avLst>
              <a:gd name="adj1" fmla="val 50000"/>
              <a:gd name="adj2" fmla="val 50000"/>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667" b="1" i="1" dirty="0">
                <a:solidFill>
                  <a:schemeClr val="tx1"/>
                </a:solidFill>
                <a:latin typeface="Cambria" panose="02040503050406030204" pitchFamily="18" charset="0"/>
                <a:ea typeface="Cambria" panose="02040503050406030204" pitchFamily="18" charset="0"/>
                <a:cs typeface="Calibri" panose="020F0502020204030204" pitchFamily="34" charset="0"/>
              </a:rPr>
              <a:t>According to </a:t>
            </a:r>
            <a:r>
              <a:rPr lang="en-US" sz="2667" b="1" dirty="0">
                <a:solidFill>
                  <a:schemeClr val="tx1"/>
                </a:solidFill>
                <a:latin typeface="Cambria" panose="02040503050406030204" pitchFamily="18" charset="0"/>
                <a:ea typeface="Cambria" panose="02040503050406030204" pitchFamily="18" charset="0"/>
              </a:rPr>
              <a:t>Johnson and Nelson</a:t>
            </a:r>
            <a:endParaRPr lang="en-IN" sz="3733" dirty="0">
              <a:solidFill>
                <a:schemeClr val="tx1"/>
              </a:solidFill>
              <a:latin typeface="Cambria" panose="02040503050406030204" pitchFamily="18" charset="0"/>
              <a:ea typeface="Cambria" panose="02040503050406030204" pitchFamily="18" charset="0"/>
            </a:endParaRPr>
          </a:p>
        </p:txBody>
      </p:sp>
      <p:sp>
        <p:nvSpPr>
          <p:cNvPr id="8" name="Teardrop 7">
            <a:extLst>
              <a:ext uri="{FF2B5EF4-FFF2-40B4-BE49-F238E27FC236}">
                <a16:creationId xmlns:a16="http://schemas.microsoft.com/office/drawing/2014/main" id="{33772CA0-6DE6-4EC0-8CF2-C8CA1E71E7E2}"/>
              </a:ext>
            </a:extLst>
          </p:cNvPr>
          <p:cNvSpPr/>
          <p:nvPr/>
        </p:nvSpPr>
        <p:spPr>
          <a:xfrm rot="18548002">
            <a:off x="5140898" y="3594171"/>
            <a:ext cx="1178677" cy="1190216"/>
          </a:xfrm>
          <a:prstGeom prst="teardrop">
            <a:avLst>
              <a:gd name="adj" fmla="val 173384"/>
            </a:avLst>
          </a:prstGeom>
          <a:solidFill>
            <a:srgbClr val="FFC000"/>
          </a:solidFill>
          <a:ln>
            <a:solidFill>
              <a:srgbClr val="FF0000"/>
            </a:solidFill>
          </a:ln>
          <a:effectLst>
            <a:glow rad="228600">
              <a:schemeClr val="accent5">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dirty="0">
                <a:ln w="6600">
                  <a:solidFill>
                    <a:schemeClr val="accent2"/>
                  </a:solidFill>
                  <a:prstDash val="solid"/>
                </a:ln>
                <a:solidFill>
                  <a:schemeClr val="tx1"/>
                </a:solidFill>
                <a:effectLst>
                  <a:outerShdw dist="38100" dir="2700000" algn="tl" rotWithShape="0">
                    <a:schemeClr val="accent2"/>
                  </a:outerShdw>
                </a:effectLst>
                <a:latin typeface="Cambria" panose="02040503050406030204" pitchFamily="18" charset="0"/>
                <a:ea typeface="Cambria" panose="02040503050406030204" pitchFamily="18" charset="0"/>
              </a:rPr>
              <a:t>02</a:t>
            </a:r>
            <a:endParaRPr lang="en-IN" sz="2400" b="1" dirty="0">
              <a:solidFill>
                <a:schemeClr val="tx1"/>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1A984F2-A06A-43A3-9474-6D072A9F32A1}"/>
              </a:ext>
            </a:extLst>
          </p:cNvPr>
          <p:cNvSpPr txBox="1"/>
          <p:nvPr/>
        </p:nvSpPr>
        <p:spPr>
          <a:xfrm>
            <a:off x="6206836" y="4613075"/>
            <a:ext cx="5985164" cy="954107"/>
          </a:xfrm>
          <a:prstGeom prst="rect">
            <a:avLst/>
          </a:prstGeom>
          <a:noFill/>
        </p:spPr>
        <p:txBody>
          <a:bodyPr wrap="square">
            <a:spAutoFit/>
          </a:bodyPr>
          <a:lstStyle/>
          <a:p>
            <a:r>
              <a:rPr lang="en-IN" sz="2800" dirty="0">
                <a:latin typeface="Cambria" panose="02040503050406030204" pitchFamily="18" charset="0"/>
                <a:ea typeface="Cambria" panose="02040503050406030204" pitchFamily="18" charset="0"/>
                <a:cs typeface="Calibri" panose="020F0502020204030204" pitchFamily="34" charset="0"/>
              </a:rPr>
              <a:t>“The rate at which a person can propel his body or parts of his body.”</a:t>
            </a:r>
            <a:endParaRPr lang="en-IN" sz="2667"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562AE435-8336-43DF-994C-D5A45424C86E}"/>
              </a:ext>
            </a:extLst>
          </p:cNvPr>
          <p:cNvSpPr txBox="1"/>
          <p:nvPr/>
        </p:nvSpPr>
        <p:spPr>
          <a:xfrm>
            <a:off x="1756044" y="0"/>
            <a:ext cx="8679912"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DEFINITIONS OF SPEED</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42187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animBg="1"/>
      <p:bldP spid="8" grpId="0" animBg="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4" name="TextBox 3">
            <a:extLst>
              <a:ext uri="{FF2B5EF4-FFF2-40B4-BE49-F238E27FC236}">
                <a16:creationId xmlns:a16="http://schemas.microsoft.com/office/drawing/2014/main" id="{665D4FCE-FE8B-4992-BC10-F3A2469D6828}"/>
              </a:ext>
            </a:extLst>
          </p:cNvPr>
          <p:cNvSpPr txBox="1"/>
          <p:nvPr/>
        </p:nvSpPr>
        <p:spPr>
          <a:xfrm>
            <a:off x="2558142" y="0"/>
            <a:ext cx="6466116"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TYPES OF SPEED</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2" name="Diagram 1">
            <a:extLst>
              <a:ext uri="{FF2B5EF4-FFF2-40B4-BE49-F238E27FC236}">
                <a16:creationId xmlns:a16="http://schemas.microsoft.com/office/drawing/2014/main" id="{F4327F40-16A8-4F7C-9DCF-CD7905527849}"/>
              </a:ext>
            </a:extLst>
          </p:cNvPr>
          <p:cNvGraphicFramePr/>
          <p:nvPr>
            <p:extLst>
              <p:ext uri="{D42A27DB-BD31-4B8C-83A1-F6EECF244321}">
                <p14:modId xmlns:p14="http://schemas.microsoft.com/office/powerpoint/2010/main" val="826397767"/>
              </p:ext>
            </p:extLst>
          </p:nvPr>
        </p:nvGraphicFramePr>
        <p:xfrm>
          <a:off x="1295400" y="584775"/>
          <a:ext cx="8991600" cy="6273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D6B42AE5-DB70-4083-A5BB-63B3908F5102}"/>
              </a:ext>
            </a:extLst>
          </p:cNvPr>
          <p:cNvGraphicFramePr/>
          <p:nvPr>
            <p:extLst>
              <p:ext uri="{D42A27DB-BD31-4B8C-83A1-F6EECF244321}">
                <p14:modId xmlns:p14="http://schemas.microsoft.com/office/powerpoint/2010/main" val="2124799980"/>
              </p:ext>
            </p:extLst>
          </p:nvPr>
        </p:nvGraphicFramePr>
        <p:xfrm>
          <a:off x="8229600" y="552118"/>
          <a:ext cx="3632685" cy="16691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Google Shape;63;p14">
            <a:extLst>
              <a:ext uri="{FF2B5EF4-FFF2-40B4-BE49-F238E27FC236}">
                <a16:creationId xmlns:a16="http://schemas.microsoft.com/office/drawing/2014/main" id="{FC1A19A2-2696-4729-A8AF-209A9D4E66D1}"/>
              </a:ext>
            </a:extLst>
          </p:cNvPr>
          <p:cNvPicPr preferRelativeResize="0"/>
          <p:nvPr/>
        </p:nvPicPr>
        <p:blipFill rotWithShape="1">
          <a:blip r:embed="rId13">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414253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5" grpId="0">
        <p:bldAsOne/>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Need for Speed: From Athletes to Aging Adults - MedBridge Blog">
            <a:extLst>
              <a:ext uri="{FF2B5EF4-FFF2-40B4-BE49-F238E27FC236}">
                <a16:creationId xmlns:a16="http://schemas.microsoft.com/office/drawing/2014/main" id="{8E06FEF7-909B-460F-A586-E3255C2DE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7"/>
            <a:ext cx="7086600" cy="671512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ACCBFB97-1F2D-4DB8-B7C5-69A5FC18B32E}"/>
              </a:ext>
            </a:extLst>
          </p:cNvPr>
          <p:cNvSpPr txBox="1"/>
          <p:nvPr/>
        </p:nvSpPr>
        <p:spPr>
          <a:xfrm>
            <a:off x="5486400" y="2459504"/>
            <a:ext cx="6705600" cy="1938992"/>
          </a:xfrm>
          <a:prstGeom prst="rect">
            <a:avLst/>
          </a:prstGeom>
          <a:noFill/>
        </p:spPr>
        <p:txBody>
          <a:bodyPr wrap="square" rtlCol="0">
            <a:spAutoFit/>
          </a:bodyPr>
          <a:lstStyle/>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Its also considered a coordination ability.</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It is the ability to react effectively and quickly to any action or signal.</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In games and sports signals can be of various types such as visual or tactile.</a:t>
            </a:r>
          </a:p>
        </p:txBody>
      </p:sp>
      <p:sp>
        <p:nvSpPr>
          <p:cNvPr id="9" name="TextBox 8">
            <a:extLst>
              <a:ext uri="{FF2B5EF4-FFF2-40B4-BE49-F238E27FC236}">
                <a16:creationId xmlns:a16="http://schemas.microsoft.com/office/drawing/2014/main" id="{549E1602-4C4A-4B60-AD86-A7662C10B352}"/>
              </a:ext>
            </a:extLst>
          </p:cNvPr>
          <p:cNvSpPr txBox="1"/>
          <p:nvPr/>
        </p:nvSpPr>
        <p:spPr>
          <a:xfrm>
            <a:off x="0" y="0"/>
            <a:ext cx="615553" cy="6858000"/>
          </a:xfrm>
          <a:prstGeom prst="rect">
            <a:avLst/>
          </a:prstGeom>
          <a:noFill/>
        </p:spPr>
        <p:txBody>
          <a:bodyPr vert="vert270"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TYPES OF SPEED</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B482B352-69C9-45F6-A07E-2A177D3B6207}"/>
              </a:ext>
            </a:extLst>
          </p:cNvPr>
          <p:cNvSpPr txBox="1"/>
          <p:nvPr/>
        </p:nvSpPr>
        <p:spPr>
          <a:xfrm>
            <a:off x="3042558" y="0"/>
            <a:ext cx="6106884" cy="523220"/>
          </a:xfrm>
          <a:prstGeom prst="rect">
            <a:avLst/>
          </a:prstGeom>
          <a:noFill/>
        </p:spPr>
        <p:txBody>
          <a:bodyPr wrap="square">
            <a:spAutoFit/>
          </a:bodyPr>
          <a:lstStyle/>
          <a:p>
            <a:pPr algn="ctr"/>
            <a:r>
              <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rPr>
              <a:t>REACTION ABILITY</a:t>
            </a:r>
            <a:endParaRPr lang="en-IN" sz="2800" dirty="0">
              <a:solidFill>
                <a:srgbClr val="00B0F0"/>
              </a:solidFill>
              <a:latin typeface="Cambria" panose="02040503050406030204" pitchFamily="18" charset="0"/>
              <a:ea typeface="Cambria" panose="02040503050406030204" pitchFamily="18" charset="0"/>
            </a:endParaRPr>
          </a:p>
        </p:txBody>
      </p:sp>
      <p:pic>
        <p:nvPicPr>
          <p:cNvPr id="13" name="Google Shape;63;p14">
            <a:extLst>
              <a:ext uri="{FF2B5EF4-FFF2-40B4-BE49-F238E27FC236}">
                <a16:creationId xmlns:a16="http://schemas.microsoft.com/office/drawing/2014/main" id="{D542FC0C-B914-4018-93C7-BECF5D58C52C}"/>
              </a:ext>
            </a:extLst>
          </p:cNvPr>
          <p:cNvPicPr preferRelativeResize="0"/>
          <p:nvPr/>
        </p:nvPicPr>
        <p:blipFill rotWithShape="1">
          <a:blip r:embed="rId3">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128896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barn(inVertic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barn(inVertic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xEl>
                                              <p:pRg st="2" end="2"/>
                                            </p:txEl>
                                          </p:spTgt>
                                        </p:tgtEl>
                                        <p:attrNameLst>
                                          <p:attrName>style.visibility</p:attrName>
                                        </p:attrNameLst>
                                      </p:cBhvr>
                                      <p:to>
                                        <p:strVal val="visible"/>
                                      </p:to>
                                    </p:set>
                                    <p:animEffect transition="in" filter="barn(inVertical)">
                                      <p:cBhvr>
                                        <p:cTn id="17"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417614-3FED-435B-8CF1-B0F839E5F6E4}"/>
              </a:ext>
            </a:extLst>
          </p:cNvPr>
          <p:cNvPicPr>
            <a:picLocks noChangeAspect="1"/>
          </p:cNvPicPr>
          <p:nvPr/>
        </p:nvPicPr>
        <p:blipFill>
          <a:blip r:embed="rId2"/>
          <a:stretch>
            <a:fillRect/>
          </a:stretch>
        </p:blipFill>
        <p:spPr>
          <a:xfrm>
            <a:off x="0" y="228600"/>
            <a:ext cx="5495988" cy="6400800"/>
          </a:xfrm>
          <a:prstGeom prst="rect">
            <a:avLst/>
          </a:prstGeom>
        </p:spPr>
      </p:pic>
      <p:sp>
        <p:nvSpPr>
          <p:cNvPr id="36" name="TextBox 35">
            <a:extLst>
              <a:ext uri="{FF2B5EF4-FFF2-40B4-BE49-F238E27FC236}">
                <a16:creationId xmlns:a16="http://schemas.microsoft.com/office/drawing/2014/main" id="{ACCBFB97-1F2D-4DB8-B7C5-69A5FC18B32E}"/>
              </a:ext>
            </a:extLst>
          </p:cNvPr>
          <p:cNvSpPr txBox="1"/>
          <p:nvPr/>
        </p:nvSpPr>
        <p:spPr>
          <a:xfrm>
            <a:off x="5486400" y="2459504"/>
            <a:ext cx="6705600" cy="1569660"/>
          </a:xfrm>
          <a:prstGeom prst="rect">
            <a:avLst/>
          </a:prstGeom>
          <a:noFill/>
        </p:spPr>
        <p:txBody>
          <a:bodyPr wrap="square" rtlCol="0">
            <a:spAutoFit/>
          </a:bodyPr>
          <a:lstStyle/>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It is the ability to react quickly in already determined manner to a known signal.</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i.e. the reaction of a racer in the start of sprint races is already known to the racer.</a:t>
            </a:r>
          </a:p>
        </p:txBody>
      </p:sp>
      <p:sp>
        <p:nvSpPr>
          <p:cNvPr id="11" name="TextBox 10">
            <a:extLst>
              <a:ext uri="{FF2B5EF4-FFF2-40B4-BE49-F238E27FC236}">
                <a16:creationId xmlns:a16="http://schemas.microsoft.com/office/drawing/2014/main" id="{B482B352-69C9-45F6-A07E-2A177D3B6207}"/>
              </a:ext>
            </a:extLst>
          </p:cNvPr>
          <p:cNvSpPr txBox="1"/>
          <p:nvPr/>
        </p:nvSpPr>
        <p:spPr>
          <a:xfrm>
            <a:off x="0" y="0"/>
            <a:ext cx="615553" cy="6858000"/>
          </a:xfrm>
          <a:prstGeom prst="rect">
            <a:avLst/>
          </a:prstGeom>
          <a:noFill/>
        </p:spPr>
        <p:txBody>
          <a:bodyPr vert="vert270" wrap="square">
            <a:spAutoFit/>
          </a:bodyPr>
          <a:lstStyle/>
          <a:p>
            <a:pPr algn="ctr"/>
            <a:r>
              <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rPr>
              <a:t>REACTION ABILITY</a:t>
            </a:r>
            <a:endParaRPr lang="en-IN" sz="2800" dirty="0">
              <a:solidFill>
                <a:srgbClr val="00B0F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9ECDD11-8E81-45C8-BCF5-DB032F0C8CCD}"/>
              </a:ext>
            </a:extLst>
          </p:cNvPr>
          <p:cNvSpPr txBox="1"/>
          <p:nvPr/>
        </p:nvSpPr>
        <p:spPr>
          <a:xfrm>
            <a:off x="3042558" y="0"/>
            <a:ext cx="6106884" cy="523220"/>
          </a:xfrm>
          <a:prstGeom prst="rect">
            <a:avLst/>
          </a:prstGeom>
          <a:noFill/>
        </p:spPr>
        <p:txBody>
          <a:bodyPr wrap="square">
            <a:spAutoFit/>
          </a:bodyPr>
          <a:lstStyle/>
          <a:p>
            <a:pPr algn="ctr"/>
            <a:r>
              <a:rPr lang="en-IN" sz="2800" b="1" dirty="0">
                <a:solidFill>
                  <a:srgbClr val="7030A0"/>
                </a:solidFill>
                <a:latin typeface="Cambria" panose="02040503050406030204" pitchFamily="18" charset="0"/>
                <a:ea typeface="Cambria" panose="02040503050406030204" pitchFamily="18" charset="0"/>
                <a:cs typeface="Calibri" panose="020F0502020204030204" pitchFamily="34" charset="0"/>
              </a:rPr>
              <a:t>SIMPLE REACTION ABILITY</a:t>
            </a:r>
            <a:endParaRPr lang="en-IN" sz="2800" dirty="0">
              <a:solidFill>
                <a:srgbClr val="7030A0"/>
              </a:solidFill>
              <a:latin typeface="Cambria" panose="02040503050406030204" pitchFamily="18" charset="0"/>
              <a:ea typeface="Cambria" panose="02040503050406030204" pitchFamily="18" charset="0"/>
            </a:endParaRPr>
          </a:p>
        </p:txBody>
      </p:sp>
      <p:pic>
        <p:nvPicPr>
          <p:cNvPr id="10" name="Google Shape;63;p14">
            <a:extLst>
              <a:ext uri="{FF2B5EF4-FFF2-40B4-BE49-F238E27FC236}">
                <a16:creationId xmlns:a16="http://schemas.microsoft.com/office/drawing/2014/main" id="{977708DB-C0BE-45A7-B5D8-2B11CB22FD38}"/>
              </a:ext>
            </a:extLst>
          </p:cNvPr>
          <p:cNvPicPr preferRelativeResize="0"/>
          <p:nvPr/>
        </p:nvPicPr>
        <p:blipFill rotWithShape="1">
          <a:blip r:embed="rId3">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115442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barn(inVertic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barn(inVertical)">
                                      <p:cBhvr>
                                        <p:cTn id="12"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20D87A-833F-4330-857C-263058FEEB6C}"/>
              </a:ext>
            </a:extLst>
          </p:cNvPr>
          <p:cNvPicPr>
            <a:picLocks noChangeAspect="1"/>
          </p:cNvPicPr>
          <p:nvPr/>
        </p:nvPicPr>
        <p:blipFill>
          <a:blip r:embed="rId2"/>
          <a:stretch>
            <a:fillRect/>
          </a:stretch>
        </p:blipFill>
        <p:spPr>
          <a:xfrm>
            <a:off x="152400" y="573444"/>
            <a:ext cx="6934200" cy="5711111"/>
          </a:xfrm>
          <a:prstGeom prst="ellipse">
            <a:avLst/>
          </a:prstGeom>
          <a:ln>
            <a:noFill/>
          </a:ln>
          <a:effectLst>
            <a:softEdge rad="112500"/>
          </a:effectLst>
        </p:spPr>
      </p:pic>
      <p:sp>
        <p:nvSpPr>
          <p:cNvPr id="36" name="TextBox 35">
            <a:extLst>
              <a:ext uri="{FF2B5EF4-FFF2-40B4-BE49-F238E27FC236}">
                <a16:creationId xmlns:a16="http://schemas.microsoft.com/office/drawing/2014/main" id="{ACCBFB97-1F2D-4DB8-B7C5-69A5FC18B32E}"/>
              </a:ext>
            </a:extLst>
          </p:cNvPr>
          <p:cNvSpPr txBox="1"/>
          <p:nvPr/>
        </p:nvSpPr>
        <p:spPr>
          <a:xfrm>
            <a:off x="7086600" y="2459504"/>
            <a:ext cx="5105400" cy="1938992"/>
          </a:xfrm>
          <a:prstGeom prst="rect">
            <a:avLst/>
          </a:prstGeom>
          <a:noFill/>
        </p:spPr>
        <p:txBody>
          <a:bodyPr wrap="square" rtlCol="0">
            <a:spAutoFit/>
          </a:bodyPr>
          <a:lstStyle/>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It is the ability to react quickly and accurately to undermined or unexpected signals.</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i.e. facing a ball in cricket by a batsman.</a:t>
            </a:r>
          </a:p>
        </p:txBody>
      </p:sp>
      <p:sp>
        <p:nvSpPr>
          <p:cNvPr id="11" name="TextBox 10">
            <a:extLst>
              <a:ext uri="{FF2B5EF4-FFF2-40B4-BE49-F238E27FC236}">
                <a16:creationId xmlns:a16="http://schemas.microsoft.com/office/drawing/2014/main" id="{B482B352-69C9-45F6-A07E-2A177D3B6207}"/>
              </a:ext>
            </a:extLst>
          </p:cNvPr>
          <p:cNvSpPr txBox="1"/>
          <p:nvPr/>
        </p:nvSpPr>
        <p:spPr>
          <a:xfrm>
            <a:off x="0" y="0"/>
            <a:ext cx="615553" cy="6858000"/>
          </a:xfrm>
          <a:prstGeom prst="rect">
            <a:avLst/>
          </a:prstGeom>
          <a:noFill/>
        </p:spPr>
        <p:txBody>
          <a:bodyPr vert="vert270" wrap="square">
            <a:spAutoFit/>
          </a:bodyPr>
          <a:lstStyle/>
          <a:p>
            <a:pPr algn="ctr"/>
            <a:r>
              <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rPr>
              <a:t>REACTION ABILITY</a:t>
            </a:r>
            <a:endParaRPr lang="en-IN" sz="2800" dirty="0">
              <a:solidFill>
                <a:srgbClr val="00B0F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9ECDD11-8E81-45C8-BCF5-DB032F0C8CCD}"/>
              </a:ext>
            </a:extLst>
          </p:cNvPr>
          <p:cNvSpPr txBox="1"/>
          <p:nvPr/>
        </p:nvSpPr>
        <p:spPr>
          <a:xfrm>
            <a:off x="3042558" y="0"/>
            <a:ext cx="6106884" cy="523220"/>
          </a:xfrm>
          <a:prstGeom prst="rect">
            <a:avLst/>
          </a:prstGeom>
          <a:noFill/>
        </p:spPr>
        <p:txBody>
          <a:bodyPr wrap="square">
            <a:spAutoFit/>
          </a:bodyPr>
          <a:lstStyle/>
          <a:p>
            <a:pPr algn="ctr"/>
            <a:r>
              <a:rPr lang="en-IN" sz="2800" b="1" dirty="0">
                <a:solidFill>
                  <a:srgbClr val="7030A0"/>
                </a:solidFill>
                <a:latin typeface="Cambria" panose="02040503050406030204" pitchFamily="18" charset="0"/>
                <a:ea typeface="Cambria" panose="02040503050406030204" pitchFamily="18" charset="0"/>
                <a:cs typeface="Calibri" panose="020F0502020204030204" pitchFamily="34" charset="0"/>
              </a:rPr>
              <a:t>COMPLEX REACTION ABILITY</a:t>
            </a:r>
            <a:endParaRPr lang="en-IN" sz="2800" dirty="0">
              <a:solidFill>
                <a:srgbClr val="7030A0"/>
              </a:solidFill>
              <a:latin typeface="Cambria" panose="02040503050406030204" pitchFamily="18" charset="0"/>
              <a:ea typeface="Cambria" panose="02040503050406030204" pitchFamily="18" charset="0"/>
            </a:endParaRPr>
          </a:p>
        </p:txBody>
      </p:sp>
      <p:pic>
        <p:nvPicPr>
          <p:cNvPr id="5" name="Google Shape;63;p14">
            <a:extLst>
              <a:ext uri="{FF2B5EF4-FFF2-40B4-BE49-F238E27FC236}">
                <a16:creationId xmlns:a16="http://schemas.microsoft.com/office/drawing/2014/main" id="{764A0B99-CF00-45B8-A69F-B9739604171B}"/>
              </a:ext>
            </a:extLst>
          </p:cNvPr>
          <p:cNvPicPr preferRelativeResize="0"/>
          <p:nvPr/>
        </p:nvPicPr>
        <p:blipFill rotWithShape="1">
          <a:blip r:embed="rId3">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85710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barn(inVertic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barn(inVertical)">
                                      <p:cBhvr>
                                        <p:cTn id="12"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ACCBFB97-1F2D-4DB8-B7C5-69A5FC18B32E}"/>
              </a:ext>
            </a:extLst>
          </p:cNvPr>
          <p:cNvSpPr txBox="1"/>
          <p:nvPr/>
        </p:nvSpPr>
        <p:spPr>
          <a:xfrm>
            <a:off x="615553" y="1413808"/>
            <a:ext cx="11430000" cy="1938992"/>
          </a:xfrm>
          <a:prstGeom prst="rect">
            <a:avLst/>
          </a:prstGeom>
          <a:noFill/>
        </p:spPr>
        <p:txBody>
          <a:bodyPr wrap="square" rtlCol="0">
            <a:spAutoFit/>
          </a:bodyPr>
          <a:lstStyle/>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It is the ability to achieve maximum speed from a stationary position or from low speed state.</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Sprinters achieve their maximum speed after approximately six seconds.</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Its depends upon explosive strength, technique and flexibility.</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i.e. sprint races, swimming, hockey, etc.</a:t>
            </a:r>
          </a:p>
        </p:txBody>
      </p:sp>
      <p:sp>
        <p:nvSpPr>
          <p:cNvPr id="9" name="TextBox 8">
            <a:extLst>
              <a:ext uri="{FF2B5EF4-FFF2-40B4-BE49-F238E27FC236}">
                <a16:creationId xmlns:a16="http://schemas.microsoft.com/office/drawing/2014/main" id="{549E1602-4C4A-4B60-AD86-A7662C10B352}"/>
              </a:ext>
            </a:extLst>
          </p:cNvPr>
          <p:cNvSpPr txBox="1"/>
          <p:nvPr/>
        </p:nvSpPr>
        <p:spPr>
          <a:xfrm>
            <a:off x="0" y="0"/>
            <a:ext cx="615553" cy="6858000"/>
          </a:xfrm>
          <a:prstGeom prst="rect">
            <a:avLst/>
          </a:prstGeom>
          <a:noFill/>
        </p:spPr>
        <p:txBody>
          <a:bodyPr vert="vert270"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TYPES OF SPEED</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B482B352-69C9-45F6-A07E-2A177D3B6207}"/>
              </a:ext>
            </a:extLst>
          </p:cNvPr>
          <p:cNvSpPr txBox="1"/>
          <p:nvPr/>
        </p:nvSpPr>
        <p:spPr>
          <a:xfrm>
            <a:off x="3042558" y="0"/>
            <a:ext cx="6106884" cy="523220"/>
          </a:xfrm>
          <a:prstGeom prst="rect">
            <a:avLst/>
          </a:prstGeom>
          <a:noFill/>
        </p:spPr>
        <p:txBody>
          <a:bodyPr wrap="square">
            <a:spAutoFit/>
          </a:bodyPr>
          <a:lstStyle/>
          <a:p>
            <a:pPr algn="ctr"/>
            <a:r>
              <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rPr>
              <a:t>ACCELERATION ABILITY</a:t>
            </a:r>
            <a:endParaRPr lang="en-IN" sz="2800" dirty="0">
              <a:solidFill>
                <a:srgbClr val="00B0F0"/>
              </a:solidFill>
              <a:latin typeface="Cambria" panose="02040503050406030204" pitchFamily="18" charset="0"/>
              <a:ea typeface="Cambria" panose="02040503050406030204" pitchFamily="18" charset="0"/>
            </a:endParaRPr>
          </a:p>
        </p:txBody>
      </p:sp>
      <p:pic>
        <p:nvPicPr>
          <p:cNvPr id="6" name="Google Shape;63;p14">
            <a:extLst>
              <a:ext uri="{FF2B5EF4-FFF2-40B4-BE49-F238E27FC236}">
                <a16:creationId xmlns:a16="http://schemas.microsoft.com/office/drawing/2014/main" id="{6EBFC028-C802-4633-A9C4-5E32DC9084DA}"/>
              </a:ext>
            </a:extLst>
          </p:cNvPr>
          <p:cNvPicPr preferRelativeResize="0"/>
          <p:nvPr/>
        </p:nvPicPr>
        <p:blipFill rotWithShape="1">
          <a:blip r:embed="rId2">
            <a:alphaModFix/>
          </a:blip>
          <a:srcRect/>
          <a:stretch/>
        </p:blipFill>
        <p:spPr>
          <a:xfrm>
            <a:off x="10393594" y="102456"/>
            <a:ext cx="1643369" cy="815833"/>
          </a:xfrm>
          <a:prstGeom prst="rect">
            <a:avLst/>
          </a:prstGeom>
          <a:noFill/>
          <a:ln>
            <a:noFill/>
          </a:ln>
        </p:spPr>
      </p:pic>
      <p:pic>
        <p:nvPicPr>
          <p:cNvPr id="2" name="Picture 1">
            <a:extLst>
              <a:ext uri="{FF2B5EF4-FFF2-40B4-BE49-F238E27FC236}">
                <a16:creationId xmlns:a16="http://schemas.microsoft.com/office/drawing/2014/main" id="{F8F31F56-197C-4C68-8646-010345ED75D6}"/>
              </a:ext>
            </a:extLst>
          </p:cNvPr>
          <p:cNvPicPr>
            <a:picLocks noChangeAspect="1"/>
          </p:cNvPicPr>
          <p:nvPr/>
        </p:nvPicPr>
        <p:blipFill>
          <a:blip r:embed="rId3"/>
          <a:stretch>
            <a:fillRect/>
          </a:stretch>
        </p:blipFill>
        <p:spPr>
          <a:xfrm>
            <a:off x="2047875" y="3505200"/>
            <a:ext cx="8096250" cy="3352800"/>
          </a:xfrm>
          <a:prstGeom prst="rect">
            <a:avLst/>
          </a:prstGeom>
        </p:spPr>
      </p:pic>
    </p:spTree>
    <p:extLst>
      <p:ext uri="{BB962C8B-B14F-4D97-AF65-F5344CB8AC3E}">
        <p14:creationId xmlns:p14="http://schemas.microsoft.com/office/powerpoint/2010/main" val="384391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barn(inVertic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barn(inVertic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xEl>
                                              <p:pRg st="2" end="2"/>
                                            </p:txEl>
                                          </p:spTgt>
                                        </p:tgtEl>
                                        <p:attrNameLst>
                                          <p:attrName>style.visibility</p:attrName>
                                        </p:attrNameLst>
                                      </p:cBhvr>
                                      <p:to>
                                        <p:strVal val="visible"/>
                                      </p:to>
                                    </p:set>
                                    <p:animEffect transition="in" filter="barn(inVertical)">
                                      <p:cBhvr>
                                        <p:cTn id="17" dur="500"/>
                                        <p:tgtEl>
                                          <p:spTgt spid="3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xEl>
                                              <p:pRg st="3" end="3"/>
                                            </p:txEl>
                                          </p:spTgt>
                                        </p:tgtEl>
                                        <p:attrNameLst>
                                          <p:attrName>style.visibility</p:attrName>
                                        </p:attrNameLst>
                                      </p:cBhvr>
                                      <p:to>
                                        <p:strVal val="visible"/>
                                      </p:to>
                                    </p:set>
                                    <p:animEffect transition="in" filter="barn(inVertical)">
                                      <p:cBhvr>
                                        <p:cTn id="22" dur="500"/>
                                        <p:tgtEl>
                                          <p:spTgt spid="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1026" name="Picture 2" descr="Tata Sky Fitness GIFs - Get the best GIF on GIPHY">
            <a:extLst>
              <a:ext uri="{FF2B5EF4-FFF2-40B4-BE49-F238E27FC236}">
                <a16:creationId xmlns:a16="http://schemas.microsoft.com/office/drawing/2014/main" id="{B7E0A9DB-EB33-4802-BE72-8456F518B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10200" cy="68579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Google Shape;63;p14">
            <a:extLst>
              <a:ext uri="{FF2B5EF4-FFF2-40B4-BE49-F238E27FC236}">
                <a16:creationId xmlns:a16="http://schemas.microsoft.com/office/drawing/2014/main" id="{48BCF3A9-935E-4B14-B1DA-40978E4CFCFE}"/>
              </a:ext>
            </a:extLst>
          </p:cNvPr>
          <p:cNvPicPr preferRelativeResize="0"/>
          <p:nvPr/>
        </p:nvPicPr>
        <p:blipFill rotWithShape="1">
          <a:blip r:embed="rId4">
            <a:alphaModFix/>
          </a:blip>
          <a:srcRect/>
          <a:stretch/>
        </p:blipFill>
        <p:spPr>
          <a:xfrm>
            <a:off x="10393594" y="102456"/>
            <a:ext cx="1643369" cy="815833"/>
          </a:xfrm>
          <a:prstGeom prst="rect">
            <a:avLst/>
          </a:prstGeom>
          <a:noFill/>
          <a:ln>
            <a:noFill/>
          </a:ln>
        </p:spPr>
      </p:pic>
      <p:sp>
        <p:nvSpPr>
          <p:cNvPr id="3" name="Rectangle: Diagonal Corners Rounded 2">
            <a:extLst>
              <a:ext uri="{FF2B5EF4-FFF2-40B4-BE49-F238E27FC236}">
                <a16:creationId xmlns:a16="http://schemas.microsoft.com/office/drawing/2014/main" id="{47C5FCD7-9A83-4B99-8676-2E8FA8C9CB50}"/>
              </a:ext>
            </a:extLst>
          </p:cNvPr>
          <p:cNvSpPr/>
          <p:nvPr/>
        </p:nvSpPr>
        <p:spPr>
          <a:xfrm>
            <a:off x="6206837" y="1690717"/>
            <a:ext cx="5985164" cy="290556"/>
          </a:xfrm>
          <a:prstGeom prst="round2DiagRect">
            <a:avLst>
              <a:gd name="adj1" fmla="val 50000"/>
              <a:gd name="adj2" fmla="val 50000"/>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667" b="1" i="1" dirty="0">
                <a:solidFill>
                  <a:schemeClr val="tx1"/>
                </a:solidFill>
                <a:latin typeface="Cambria" panose="02040503050406030204" pitchFamily="18" charset="0"/>
                <a:ea typeface="Cambria" panose="02040503050406030204" pitchFamily="18" charset="0"/>
                <a:cs typeface="Calibri" panose="020F0502020204030204" pitchFamily="34" charset="0"/>
              </a:rPr>
              <a:t>According to </a:t>
            </a:r>
            <a:r>
              <a:rPr lang="en-US" sz="2667" b="1" dirty="0">
                <a:solidFill>
                  <a:schemeClr val="tx1"/>
                </a:solidFill>
                <a:latin typeface="Cambria" panose="02040503050406030204" pitchFamily="18" charset="0"/>
                <a:ea typeface="Cambria" panose="02040503050406030204" pitchFamily="18" charset="0"/>
              </a:rPr>
              <a:t>Barrow and McGee</a:t>
            </a:r>
            <a:endParaRPr lang="en-IN" sz="3733" b="1" dirty="0">
              <a:solidFill>
                <a:schemeClr val="tx1"/>
              </a:solidFill>
              <a:latin typeface="Cambria" panose="02040503050406030204" pitchFamily="18" charset="0"/>
              <a:ea typeface="Cambria" panose="02040503050406030204" pitchFamily="18" charset="0"/>
            </a:endParaRPr>
          </a:p>
        </p:txBody>
      </p:sp>
      <p:sp>
        <p:nvSpPr>
          <p:cNvPr id="5" name="Teardrop 4">
            <a:extLst>
              <a:ext uri="{FF2B5EF4-FFF2-40B4-BE49-F238E27FC236}">
                <a16:creationId xmlns:a16="http://schemas.microsoft.com/office/drawing/2014/main" id="{77E0F74F-DCE2-4CFC-A902-CD1D92866E1D}"/>
              </a:ext>
            </a:extLst>
          </p:cNvPr>
          <p:cNvSpPr/>
          <p:nvPr/>
        </p:nvSpPr>
        <p:spPr>
          <a:xfrm rot="18548002">
            <a:off x="5140898" y="1240887"/>
            <a:ext cx="1178677" cy="1190216"/>
          </a:xfrm>
          <a:prstGeom prst="teardrop">
            <a:avLst>
              <a:gd name="adj" fmla="val 173384"/>
            </a:avLst>
          </a:prstGeom>
          <a:solidFill>
            <a:srgbClr val="FFC000"/>
          </a:solidFill>
          <a:ln>
            <a:solidFill>
              <a:srgbClr val="FF0000"/>
            </a:solidFill>
          </a:ln>
          <a:effectLst>
            <a:glow rad="228600">
              <a:schemeClr val="accent5">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dirty="0">
                <a:ln w="6600">
                  <a:solidFill>
                    <a:schemeClr val="accent2"/>
                  </a:solidFill>
                  <a:prstDash val="solid"/>
                </a:ln>
                <a:solidFill>
                  <a:schemeClr val="tx1"/>
                </a:solidFill>
                <a:effectLst>
                  <a:outerShdw dist="38100" dir="2700000" algn="tl" rotWithShape="0">
                    <a:schemeClr val="accent2"/>
                  </a:outerShdw>
                </a:effectLst>
                <a:latin typeface="Cambria" panose="02040503050406030204" pitchFamily="18" charset="0"/>
                <a:ea typeface="Cambria" panose="02040503050406030204" pitchFamily="18" charset="0"/>
              </a:rPr>
              <a:t>01</a:t>
            </a:r>
            <a:endParaRPr lang="en-IN" sz="2400" b="1" dirty="0">
              <a:solidFill>
                <a:schemeClr val="tx1"/>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A4440AF-6975-4FF3-A948-073DBCB5A77F}"/>
              </a:ext>
            </a:extLst>
          </p:cNvPr>
          <p:cNvSpPr txBox="1"/>
          <p:nvPr/>
        </p:nvSpPr>
        <p:spPr>
          <a:xfrm>
            <a:off x="6206836" y="2380488"/>
            <a:ext cx="5985165" cy="1384995"/>
          </a:xfrm>
          <a:prstGeom prst="rect">
            <a:avLst/>
          </a:prstGeom>
          <a:noFill/>
        </p:spPr>
        <p:txBody>
          <a:bodyPr wrap="square">
            <a:spAutoFit/>
          </a:bodyPr>
          <a:lstStyle/>
          <a:p>
            <a:r>
              <a:rPr lang="en-IN" sz="2800" dirty="0">
                <a:latin typeface="Cambria" panose="02040503050406030204" pitchFamily="18" charset="0"/>
                <a:ea typeface="Cambria" panose="02040503050406030204" pitchFamily="18" charset="0"/>
                <a:cs typeface="Calibri" panose="020F0502020204030204" pitchFamily="34" charset="0"/>
              </a:rPr>
              <a:t>“Strength is the capacity of the whole body or of any of its parts to exert force.”</a:t>
            </a:r>
            <a:endParaRPr lang="en-IN" sz="2667" b="1" dirty="0">
              <a:latin typeface="Cambria" panose="02040503050406030204" pitchFamily="18" charset="0"/>
              <a:ea typeface="Cambria" panose="02040503050406030204" pitchFamily="18" charset="0"/>
            </a:endParaRPr>
          </a:p>
        </p:txBody>
      </p:sp>
      <p:sp>
        <p:nvSpPr>
          <p:cNvPr id="7" name="Rectangle: Diagonal Corners Rounded 6">
            <a:extLst>
              <a:ext uri="{FF2B5EF4-FFF2-40B4-BE49-F238E27FC236}">
                <a16:creationId xmlns:a16="http://schemas.microsoft.com/office/drawing/2014/main" id="{65BFA4DF-BEC7-4FEE-A4EB-F28007836C57}"/>
              </a:ext>
            </a:extLst>
          </p:cNvPr>
          <p:cNvSpPr/>
          <p:nvPr/>
        </p:nvSpPr>
        <p:spPr>
          <a:xfrm>
            <a:off x="6206837" y="4044001"/>
            <a:ext cx="5985164" cy="290556"/>
          </a:xfrm>
          <a:prstGeom prst="round2DiagRect">
            <a:avLst>
              <a:gd name="adj1" fmla="val 50000"/>
              <a:gd name="adj2" fmla="val 50000"/>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667" b="1" i="1" dirty="0">
                <a:solidFill>
                  <a:schemeClr val="tx1"/>
                </a:solidFill>
                <a:latin typeface="Cambria" panose="02040503050406030204" pitchFamily="18" charset="0"/>
                <a:ea typeface="Cambria" panose="02040503050406030204" pitchFamily="18" charset="0"/>
                <a:cs typeface="Calibri" panose="020F0502020204030204" pitchFamily="34" charset="0"/>
              </a:rPr>
              <a:t>According to </a:t>
            </a:r>
            <a:r>
              <a:rPr lang="en-US" sz="2667" b="1" dirty="0">
                <a:solidFill>
                  <a:schemeClr val="tx1"/>
                </a:solidFill>
                <a:latin typeface="Cambria" panose="02040503050406030204" pitchFamily="18" charset="0"/>
                <a:ea typeface="Cambria" panose="02040503050406030204" pitchFamily="18" charset="0"/>
              </a:rPr>
              <a:t>Mathews</a:t>
            </a:r>
            <a:endParaRPr lang="en-IN" sz="3733" dirty="0">
              <a:solidFill>
                <a:schemeClr val="tx1"/>
              </a:solidFill>
              <a:latin typeface="Cambria" panose="02040503050406030204" pitchFamily="18" charset="0"/>
              <a:ea typeface="Cambria" panose="02040503050406030204" pitchFamily="18" charset="0"/>
            </a:endParaRPr>
          </a:p>
        </p:txBody>
      </p:sp>
      <p:sp>
        <p:nvSpPr>
          <p:cNvPr id="8" name="Teardrop 7">
            <a:extLst>
              <a:ext uri="{FF2B5EF4-FFF2-40B4-BE49-F238E27FC236}">
                <a16:creationId xmlns:a16="http://schemas.microsoft.com/office/drawing/2014/main" id="{33772CA0-6DE6-4EC0-8CF2-C8CA1E71E7E2}"/>
              </a:ext>
            </a:extLst>
          </p:cNvPr>
          <p:cNvSpPr/>
          <p:nvPr/>
        </p:nvSpPr>
        <p:spPr>
          <a:xfrm rot="18548002">
            <a:off x="5140898" y="3594171"/>
            <a:ext cx="1178677" cy="1190216"/>
          </a:xfrm>
          <a:prstGeom prst="teardrop">
            <a:avLst>
              <a:gd name="adj" fmla="val 173384"/>
            </a:avLst>
          </a:prstGeom>
          <a:solidFill>
            <a:srgbClr val="FFC000"/>
          </a:solidFill>
          <a:ln>
            <a:solidFill>
              <a:srgbClr val="FF0000"/>
            </a:solidFill>
          </a:ln>
          <a:effectLst>
            <a:glow rad="228600">
              <a:schemeClr val="accent5">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dirty="0">
                <a:ln w="6600">
                  <a:solidFill>
                    <a:schemeClr val="accent2"/>
                  </a:solidFill>
                  <a:prstDash val="solid"/>
                </a:ln>
                <a:solidFill>
                  <a:schemeClr val="tx1"/>
                </a:solidFill>
                <a:effectLst>
                  <a:outerShdw dist="38100" dir="2700000" algn="tl" rotWithShape="0">
                    <a:schemeClr val="accent2"/>
                  </a:outerShdw>
                </a:effectLst>
                <a:latin typeface="Cambria" panose="02040503050406030204" pitchFamily="18" charset="0"/>
                <a:ea typeface="Cambria" panose="02040503050406030204" pitchFamily="18" charset="0"/>
              </a:rPr>
              <a:t>02</a:t>
            </a:r>
            <a:endParaRPr lang="en-IN" sz="2400" b="1" dirty="0">
              <a:solidFill>
                <a:schemeClr val="tx1"/>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1A984F2-A06A-43A3-9474-6D072A9F32A1}"/>
              </a:ext>
            </a:extLst>
          </p:cNvPr>
          <p:cNvSpPr txBox="1"/>
          <p:nvPr/>
        </p:nvSpPr>
        <p:spPr>
          <a:xfrm>
            <a:off x="6206836" y="4613075"/>
            <a:ext cx="5985164" cy="1815882"/>
          </a:xfrm>
          <a:prstGeom prst="rect">
            <a:avLst/>
          </a:prstGeom>
          <a:noFill/>
        </p:spPr>
        <p:txBody>
          <a:bodyPr wrap="square">
            <a:spAutoFit/>
          </a:bodyPr>
          <a:lstStyle/>
          <a:p>
            <a:r>
              <a:rPr lang="en-IN" sz="2800" dirty="0">
                <a:latin typeface="Cambria" panose="02040503050406030204" pitchFamily="18" charset="0"/>
                <a:ea typeface="Cambria" panose="02040503050406030204" pitchFamily="18" charset="0"/>
                <a:cs typeface="Calibri" panose="020F0502020204030204" pitchFamily="34" charset="0"/>
              </a:rPr>
              <a:t>“Muscular strength is the force that a muscle or group of muscles can exert against a resistance in one maximum effort.”</a:t>
            </a:r>
            <a:endParaRPr lang="en-IN" sz="2667" b="1"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562AE435-8336-43DF-994C-D5A45424C86E}"/>
              </a:ext>
            </a:extLst>
          </p:cNvPr>
          <p:cNvSpPr txBox="1"/>
          <p:nvPr/>
        </p:nvSpPr>
        <p:spPr>
          <a:xfrm>
            <a:off x="1756044" y="1"/>
            <a:ext cx="8679912"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DEFINITIONS OF STRENGTH</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9708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animBg="1"/>
      <p:bldP spid="8" grpId="0" animBg="1"/>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9E56CC-3DCB-43F7-8421-F8FFBABDD95F}"/>
              </a:ext>
            </a:extLst>
          </p:cNvPr>
          <p:cNvPicPr>
            <a:picLocks noChangeAspect="1"/>
          </p:cNvPicPr>
          <p:nvPr/>
        </p:nvPicPr>
        <p:blipFill>
          <a:blip r:embed="rId2"/>
          <a:stretch>
            <a:fillRect/>
          </a:stretch>
        </p:blipFill>
        <p:spPr>
          <a:xfrm>
            <a:off x="0" y="0"/>
            <a:ext cx="6871743" cy="6858000"/>
          </a:xfrm>
          <a:prstGeom prst="rect">
            <a:avLst/>
          </a:prstGeom>
        </p:spPr>
      </p:pic>
      <p:sp>
        <p:nvSpPr>
          <p:cNvPr id="36" name="TextBox 35">
            <a:extLst>
              <a:ext uri="{FF2B5EF4-FFF2-40B4-BE49-F238E27FC236}">
                <a16:creationId xmlns:a16="http://schemas.microsoft.com/office/drawing/2014/main" id="{ACCBFB97-1F2D-4DB8-B7C5-69A5FC18B32E}"/>
              </a:ext>
            </a:extLst>
          </p:cNvPr>
          <p:cNvSpPr txBox="1"/>
          <p:nvPr/>
        </p:nvSpPr>
        <p:spPr>
          <a:xfrm>
            <a:off x="5486400" y="2274838"/>
            <a:ext cx="6705600" cy="2308324"/>
          </a:xfrm>
          <a:prstGeom prst="rect">
            <a:avLst/>
          </a:prstGeom>
          <a:noFill/>
        </p:spPr>
        <p:txBody>
          <a:bodyPr wrap="square" rtlCol="0">
            <a:spAutoFit/>
          </a:bodyPr>
          <a:lstStyle/>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It is the ability to do a movement in a minimum time.</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It depends upon technique, explosive strength, flexibility and coordinative abilities.</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i.e. boxing, wrestling, throws, jumps, etc.</a:t>
            </a:r>
          </a:p>
        </p:txBody>
      </p:sp>
      <p:sp>
        <p:nvSpPr>
          <p:cNvPr id="9" name="TextBox 8">
            <a:extLst>
              <a:ext uri="{FF2B5EF4-FFF2-40B4-BE49-F238E27FC236}">
                <a16:creationId xmlns:a16="http://schemas.microsoft.com/office/drawing/2014/main" id="{549E1602-4C4A-4B60-AD86-A7662C10B352}"/>
              </a:ext>
            </a:extLst>
          </p:cNvPr>
          <p:cNvSpPr txBox="1"/>
          <p:nvPr/>
        </p:nvSpPr>
        <p:spPr>
          <a:xfrm>
            <a:off x="0" y="0"/>
            <a:ext cx="615553" cy="6858000"/>
          </a:xfrm>
          <a:prstGeom prst="rect">
            <a:avLst/>
          </a:prstGeom>
          <a:noFill/>
        </p:spPr>
        <p:txBody>
          <a:bodyPr vert="vert270"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TYPES OF SPEED</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B482B352-69C9-45F6-A07E-2A177D3B6207}"/>
              </a:ext>
            </a:extLst>
          </p:cNvPr>
          <p:cNvSpPr txBox="1"/>
          <p:nvPr/>
        </p:nvSpPr>
        <p:spPr>
          <a:xfrm>
            <a:off x="3042558" y="0"/>
            <a:ext cx="6106884" cy="523220"/>
          </a:xfrm>
          <a:prstGeom prst="rect">
            <a:avLst/>
          </a:prstGeom>
          <a:noFill/>
        </p:spPr>
        <p:txBody>
          <a:bodyPr wrap="square">
            <a:spAutoFit/>
          </a:bodyPr>
          <a:lstStyle/>
          <a:p>
            <a:pPr algn="ctr"/>
            <a:r>
              <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rPr>
              <a:t>MOVEMENT SPEED</a:t>
            </a:r>
            <a:endParaRPr lang="en-IN" sz="2800" dirty="0">
              <a:solidFill>
                <a:srgbClr val="00B0F0"/>
              </a:solidFill>
              <a:latin typeface="Cambria" panose="02040503050406030204" pitchFamily="18" charset="0"/>
              <a:ea typeface="Cambria" panose="02040503050406030204" pitchFamily="18" charset="0"/>
            </a:endParaRPr>
          </a:p>
        </p:txBody>
      </p:sp>
      <p:pic>
        <p:nvPicPr>
          <p:cNvPr id="5" name="Google Shape;63;p14">
            <a:extLst>
              <a:ext uri="{FF2B5EF4-FFF2-40B4-BE49-F238E27FC236}">
                <a16:creationId xmlns:a16="http://schemas.microsoft.com/office/drawing/2014/main" id="{555AD5AB-7679-49DF-8436-E1BD904FBE22}"/>
              </a:ext>
            </a:extLst>
          </p:cNvPr>
          <p:cNvPicPr preferRelativeResize="0"/>
          <p:nvPr/>
        </p:nvPicPr>
        <p:blipFill rotWithShape="1">
          <a:blip r:embed="rId3">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50218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barn(inVertic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barn(inVertic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xEl>
                                              <p:pRg st="2" end="2"/>
                                            </p:txEl>
                                          </p:spTgt>
                                        </p:tgtEl>
                                        <p:attrNameLst>
                                          <p:attrName>style.visibility</p:attrName>
                                        </p:attrNameLst>
                                      </p:cBhvr>
                                      <p:to>
                                        <p:strVal val="visible"/>
                                      </p:to>
                                    </p:set>
                                    <p:animEffect transition="in" filter="barn(inVertical)">
                                      <p:cBhvr>
                                        <p:cTn id="17"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CC261C-B023-4CED-9387-120B2B3EE5E4}"/>
              </a:ext>
            </a:extLst>
          </p:cNvPr>
          <p:cNvPicPr>
            <a:picLocks noChangeAspect="1"/>
          </p:cNvPicPr>
          <p:nvPr/>
        </p:nvPicPr>
        <p:blipFill rotWithShape="1">
          <a:blip r:embed="rId2"/>
          <a:srcRect b="15556"/>
          <a:stretch/>
        </p:blipFill>
        <p:spPr>
          <a:xfrm>
            <a:off x="614004" y="348734"/>
            <a:ext cx="5481996" cy="5791200"/>
          </a:xfrm>
          <a:prstGeom prst="rect">
            <a:avLst/>
          </a:prstGeom>
        </p:spPr>
      </p:pic>
      <p:sp>
        <p:nvSpPr>
          <p:cNvPr id="36" name="TextBox 35">
            <a:extLst>
              <a:ext uri="{FF2B5EF4-FFF2-40B4-BE49-F238E27FC236}">
                <a16:creationId xmlns:a16="http://schemas.microsoft.com/office/drawing/2014/main" id="{ACCBFB97-1F2D-4DB8-B7C5-69A5FC18B32E}"/>
              </a:ext>
            </a:extLst>
          </p:cNvPr>
          <p:cNvSpPr txBox="1"/>
          <p:nvPr/>
        </p:nvSpPr>
        <p:spPr>
          <a:xfrm>
            <a:off x="6096000" y="2274838"/>
            <a:ext cx="6096000" cy="1938992"/>
          </a:xfrm>
          <a:prstGeom prst="rect">
            <a:avLst/>
          </a:prstGeom>
          <a:noFill/>
        </p:spPr>
        <p:txBody>
          <a:bodyPr wrap="square" rtlCol="0">
            <a:spAutoFit/>
          </a:bodyPr>
          <a:lstStyle/>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It is the ability to maintain maximum speed for maximum time or distance.</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This ability is significant in only a few sports events.</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i.e. 100 m, 200 m, 400 m, etc.</a:t>
            </a:r>
          </a:p>
        </p:txBody>
      </p:sp>
      <p:sp>
        <p:nvSpPr>
          <p:cNvPr id="9" name="TextBox 8">
            <a:extLst>
              <a:ext uri="{FF2B5EF4-FFF2-40B4-BE49-F238E27FC236}">
                <a16:creationId xmlns:a16="http://schemas.microsoft.com/office/drawing/2014/main" id="{549E1602-4C4A-4B60-AD86-A7662C10B352}"/>
              </a:ext>
            </a:extLst>
          </p:cNvPr>
          <p:cNvSpPr txBox="1"/>
          <p:nvPr/>
        </p:nvSpPr>
        <p:spPr>
          <a:xfrm>
            <a:off x="0" y="0"/>
            <a:ext cx="615553" cy="6858000"/>
          </a:xfrm>
          <a:prstGeom prst="rect">
            <a:avLst/>
          </a:prstGeom>
          <a:noFill/>
        </p:spPr>
        <p:txBody>
          <a:bodyPr vert="vert270"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TYPES OF SPEED</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B482B352-69C9-45F6-A07E-2A177D3B6207}"/>
              </a:ext>
            </a:extLst>
          </p:cNvPr>
          <p:cNvSpPr txBox="1"/>
          <p:nvPr/>
        </p:nvSpPr>
        <p:spPr>
          <a:xfrm>
            <a:off x="3042558" y="0"/>
            <a:ext cx="6106884" cy="523220"/>
          </a:xfrm>
          <a:prstGeom prst="rect">
            <a:avLst/>
          </a:prstGeom>
          <a:noFill/>
        </p:spPr>
        <p:txBody>
          <a:bodyPr wrap="square">
            <a:spAutoFit/>
          </a:bodyPr>
          <a:lstStyle/>
          <a:p>
            <a:pPr algn="ctr"/>
            <a:r>
              <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rPr>
              <a:t>LOCOMOTOR ABILITY</a:t>
            </a:r>
            <a:endParaRPr lang="en-IN" sz="2800" dirty="0">
              <a:solidFill>
                <a:srgbClr val="00B0F0"/>
              </a:solidFill>
              <a:latin typeface="Cambria" panose="02040503050406030204" pitchFamily="18" charset="0"/>
              <a:ea typeface="Cambria" panose="02040503050406030204" pitchFamily="18" charset="0"/>
            </a:endParaRPr>
          </a:p>
        </p:txBody>
      </p:sp>
      <p:pic>
        <p:nvPicPr>
          <p:cNvPr id="5" name="Google Shape;63;p14">
            <a:extLst>
              <a:ext uri="{FF2B5EF4-FFF2-40B4-BE49-F238E27FC236}">
                <a16:creationId xmlns:a16="http://schemas.microsoft.com/office/drawing/2014/main" id="{C969F9BA-BA16-4571-99DC-0FFA1823F447}"/>
              </a:ext>
            </a:extLst>
          </p:cNvPr>
          <p:cNvPicPr preferRelativeResize="0"/>
          <p:nvPr/>
        </p:nvPicPr>
        <p:blipFill rotWithShape="1">
          <a:blip r:embed="rId3">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128763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barn(inVertic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barn(inVertic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xEl>
                                              <p:pRg st="2" end="2"/>
                                            </p:txEl>
                                          </p:spTgt>
                                        </p:tgtEl>
                                        <p:attrNameLst>
                                          <p:attrName>style.visibility</p:attrName>
                                        </p:attrNameLst>
                                      </p:cBhvr>
                                      <p:to>
                                        <p:strVal val="visible"/>
                                      </p:to>
                                    </p:set>
                                    <p:animEffect transition="in" filter="barn(inVertical)">
                                      <p:cBhvr>
                                        <p:cTn id="17"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A30B1D-782F-4743-9529-B17604FD9F78}"/>
              </a:ext>
            </a:extLst>
          </p:cNvPr>
          <p:cNvPicPr>
            <a:picLocks noChangeAspect="1"/>
          </p:cNvPicPr>
          <p:nvPr/>
        </p:nvPicPr>
        <p:blipFill>
          <a:blip r:embed="rId2"/>
          <a:stretch>
            <a:fillRect/>
          </a:stretch>
        </p:blipFill>
        <p:spPr>
          <a:xfrm>
            <a:off x="856" y="0"/>
            <a:ext cx="6095144" cy="6858000"/>
          </a:xfrm>
          <a:prstGeom prst="ellipse">
            <a:avLst/>
          </a:prstGeom>
          <a:ln>
            <a:noFill/>
          </a:ln>
          <a:effectLst>
            <a:softEdge rad="112500"/>
          </a:effectLst>
        </p:spPr>
      </p:pic>
      <p:sp>
        <p:nvSpPr>
          <p:cNvPr id="36" name="TextBox 35">
            <a:extLst>
              <a:ext uri="{FF2B5EF4-FFF2-40B4-BE49-F238E27FC236}">
                <a16:creationId xmlns:a16="http://schemas.microsoft.com/office/drawing/2014/main" id="{ACCBFB97-1F2D-4DB8-B7C5-69A5FC18B32E}"/>
              </a:ext>
            </a:extLst>
          </p:cNvPr>
          <p:cNvSpPr txBox="1"/>
          <p:nvPr/>
        </p:nvSpPr>
        <p:spPr>
          <a:xfrm>
            <a:off x="6101442" y="2490280"/>
            <a:ext cx="6096000" cy="1200329"/>
          </a:xfrm>
          <a:prstGeom prst="rect">
            <a:avLst/>
          </a:prstGeom>
          <a:noFill/>
        </p:spPr>
        <p:txBody>
          <a:bodyPr wrap="square" rtlCol="0">
            <a:spAutoFit/>
          </a:bodyPr>
          <a:lstStyle/>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It is the ability to perform movements with high speed under conditions of fatigue.</a:t>
            </a:r>
          </a:p>
        </p:txBody>
      </p:sp>
      <p:sp>
        <p:nvSpPr>
          <p:cNvPr id="9" name="TextBox 8">
            <a:extLst>
              <a:ext uri="{FF2B5EF4-FFF2-40B4-BE49-F238E27FC236}">
                <a16:creationId xmlns:a16="http://schemas.microsoft.com/office/drawing/2014/main" id="{549E1602-4C4A-4B60-AD86-A7662C10B352}"/>
              </a:ext>
            </a:extLst>
          </p:cNvPr>
          <p:cNvSpPr txBox="1"/>
          <p:nvPr/>
        </p:nvSpPr>
        <p:spPr>
          <a:xfrm>
            <a:off x="0" y="0"/>
            <a:ext cx="615553" cy="6858000"/>
          </a:xfrm>
          <a:prstGeom prst="rect">
            <a:avLst/>
          </a:prstGeom>
          <a:noFill/>
        </p:spPr>
        <p:txBody>
          <a:bodyPr vert="vert270"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TYPES OF SPEED</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B482B352-69C9-45F6-A07E-2A177D3B6207}"/>
              </a:ext>
            </a:extLst>
          </p:cNvPr>
          <p:cNvSpPr txBox="1"/>
          <p:nvPr/>
        </p:nvSpPr>
        <p:spPr>
          <a:xfrm>
            <a:off x="3042558" y="0"/>
            <a:ext cx="6106884" cy="523220"/>
          </a:xfrm>
          <a:prstGeom prst="rect">
            <a:avLst/>
          </a:prstGeom>
          <a:noFill/>
        </p:spPr>
        <p:txBody>
          <a:bodyPr wrap="square">
            <a:spAutoFit/>
          </a:bodyPr>
          <a:lstStyle/>
          <a:p>
            <a:pPr algn="ctr"/>
            <a:r>
              <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rPr>
              <a:t>SPEED ENDURANCE</a:t>
            </a:r>
            <a:endParaRPr lang="en-IN" sz="2800" dirty="0">
              <a:solidFill>
                <a:srgbClr val="00B0F0"/>
              </a:solidFill>
              <a:latin typeface="Cambria" panose="02040503050406030204" pitchFamily="18" charset="0"/>
              <a:ea typeface="Cambria" panose="02040503050406030204" pitchFamily="18" charset="0"/>
            </a:endParaRPr>
          </a:p>
        </p:txBody>
      </p:sp>
      <p:pic>
        <p:nvPicPr>
          <p:cNvPr id="5" name="Google Shape;63;p14">
            <a:extLst>
              <a:ext uri="{FF2B5EF4-FFF2-40B4-BE49-F238E27FC236}">
                <a16:creationId xmlns:a16="http://schemas.microsoft.com/office/drawing/2014/main" id="{4D09CBDA-BC02-477B-AED2-FF32D19E2690}"/>
              </a:ext>
            </a:extLst>
          </p:cNvPr>
          <p:cNvPicPr preferRelativeResize="0"/>
          <p:nvPr/>
        </p:nvPicPr>
        <p:blipFill rotWithShape="1">
          <a:blip r:embed="rId3">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38303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barn(inVertical)">
                                      <p:cBhvr>
                                        <p:cTn id="7"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home work gif">
            <a:extLst>
              <a:ext uri="{FF2B5EF4-FFF2-40B4-BE49-F238E27FC236}">
                <a16:creationId xmlns:a16="http://schemas.microsoft.com/office/drawing/2014/main" id="{1A3ECD22-5729-4E40-ABDC-23B773996B4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5944" y="3851645"/>
            <a:ext cx="6946605" cy="3006356"/>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62;p14">
            <a:extLst>
              <a:ext uri="{FF2B5EF4-FFF2-40B4-BE49-F238E27FC236}">
                <a16:creationId xmlns:a16="http://schemas.microsoft.com/office/drawing/2014/main" id="{6EF857C6-EE0D-498D-A890-9923E9290880}"/>
              </a:ext>
            </a:extLst>
          </p:cNvPr>
          <p:cNvPicPr preferRelativeResize="0"/>
          <p:nvPr/>
        </p:nvPicPr>
        <p:blipFill rotWithShape="1">
          <a:blip r:embed="rId4">
            <a:alphaModFix/>
          </a:blip>
          <a:srcRect/>
          <a:stretch/>
        </p:blipFill>
        <p:spPr>
          <a:xfrm>
            <a:off x="10947400" y="5599967"/>
            <a:ext cx="1234200" cy="1234200"/>
          </a:xfrm>
          <a:prstGeom prst="rect">
            <a:avLst/>
          </a:prstGeom>
          <a:noFill/>
          <a:ln>
            <a:noFill/>
          </a:ln>
        </p:spPr>
      </p:pic>
      <p:sp>
        <p:nvSpPr>
          <p:cNvPr id="12" name="TextBox 11">
            <a:extLst>
              <a:ext uri="{FF2B5EF4-FFF2-40B4-BE49-F238E27FC236}">
                <a16:creationId xmlns:a16="http://schemas.microsoft.com/office/drawing/2014/main" id="{0C6F01C5-72AC-4E63-8FBC-17B4D58356A1}"/>
              </a:ext>
            </a:extLst>
          </p:cNvPr>
          <p:cNvSpPr txBox="1"/>
          <p:nvPr/>
        </p:nvSpPr>
        <p:spPr>
          <a:xfrm>
            <a:off x="255181" y="290998"/>
            <a:ext cx="11355572" cy="2696957"/>
          </a:xfrm>
          <a:prstGeom prst="rect">
            <a:avLst/>
          </a:prstGeom>
          <a:noFill/>
        </p:spPr>
        <p:txBody>
          <a:bodyPr wrap="square">
            <a:spAutoFit/>
          </a:bodyPr>
          <a:lstStyle/>
          <a:p>
            <a:pPr marL="457189" indent="-457189">
              <a:lnSpc>
                <a:spcPct val="200000"/>
              </a:lnSpc>
              <a:buFont typeface="+mj-lt"/>
              <a:buAutoNum type="alphaUcPeriod"/>
            </a:pPr>
            <a:r>
              <a:rPr lang="en-IN" sz="2133" dirty="0">
                <a:highlight>
                  <a:srgbClr val="FFFF00"/>
                </a:highlight>
              </a:rPr>
              <a:t>What is Speed? State the role of speed in the field of sports.</a:t>
            </a:r>
          </a:p>
          <a:p>
            <a:pPr marL="457189" indent="-457189">
              <a:lnSpc>
                <a:spcPct val="200000"/>
              </a:lnSpc>
              <a:buFont typeface="+mj-lt"/>
              <a:buAutoNum type="alphaUcPeriod"/>
            </a:pPr>
            <a:r>
              <a:rPr lang="en-IN" sz="2133" dirty="0">
                <a:highlight>
                  <a:srgbClr val="FFFF00"/>
                </a:highlight>
              </a:rPr>
              <a:t>Mention the types of speed, differentiate between simple &amp; complex reaction ability.</a:t>
            </a:r>
          </a:p>
          <a:p>
            <a:pPr marL="457189" indent="-457189">
              <a:lnSpc>
                <a:spcPct val="200000"/>
              </a:lnSpc>
              <a:buFont typeface="+mj-lt"/>
              <a:buAutoNum type="alphaUcPeriod"/>
            </a:pPr>
            <a:r>
              <a:rPr lang="en-IN" sz="2133" dirty="0">
                <a:highlight>
                  <a:srgbClr val="FFFF00"/>
                </a:highlight>
              </a:rPr>
              <a:t>State the difference between acceleration ability and locomotor ability.</a:t>
            </a:r>
          </a:p>
          <a:p>
            <a:pPr marL="457189" indent="-457189">
              <a:lnSpc>
                <a:spcPct val="200000"/>
              </a:lnSpc>
              <a:buFont typeface="+mj-lt"/>
              <a:buAutoNum type="alphaUcPeriod"/>
            </a:pPr>
            <a:endParaRPr lang="en-IN" sz="2400" dirty="0">
              <a:highlight>
                <a:srgbClr val="00FFFF"/>
              </a:highlight>
            </a:endParaRPr>
          </a:p>
        </p:txBody>
      </p:sp>
    </p:spTree>
    <p:extLst>
      <p:ext uri="{BB962C8B-B14F-4D97-AF65-F5344CB8AC3E}">
        <p14:creationId xmlns:p14="http://schemas.microsoft.com/office/powerpoint/2010/main" val="144419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7" name="Google Shape;77;p16"/>
          <p:cNvSpPr txBox="1"/>
          <p:nvPr/>
        </p:nvSpPr>
        <p:spPr>
          <a:xfrm>
            <a:off x="0" y="1647900"/>
            <a:ext cx="12192000" cy="3562200"/>
          </a:xfrm>
          <a:prstGeom prst="rect">
            <a:avLst/>
          </a:prstGeom>
          <a:noFill/>
          <a:ln>
            <a:noFill/>
          </a:ln>
        </p:spPr>
        <p:txBody>
          <a:bodyPr spcFirstLastPara="1" wrap="square" lIns="91425" tIns="91425" rIns="91425" bIns="91425" anchor="ctr" anchorCtr="0">
            <a:noAutofit/>
          </a:bodyPr>
          <a:lstStyle/>
          <a:p>
            <a:pPr marL="457200" algn="ctr">
              <a:lnSpc>
                <a:spcPct val="115000"/>
              </a:lnSpc>
              <a:buClr>
                <a:srgbClr val="000000"/>
              </a:buClr>
              <a:buSzPts val="4000"/>
            </a:pPr>
            <a:r>
              <a:rPr lang="en" sz="6000" b="1" dirty="0">
                <a:solidFill>
                  <a:srgbClr val="000000"/>
                </a:solidFill>
                <a:ea typeface="Arial"/>
                <a:cs typeface="Arial"/>
                <a:sym typeface="Arial"/>
              </a:rPr>
              <a:t>THANKING YOU</a:t>
            </a:r>
            <a:endParaRPr sz="6000" b="1" dirty="0">
              <a:solidFill>
                <a:srgbClr val="000000"/>
              </a:solidFill>
              <a:ea typeface="Arial"/>
              <a:cs typeface="Arial"/>
              <a:sym typeface="Arial"/>
            </a:endParaRPr>
          </a:p>
          <a:p>
            <a:pPr marL="457200" algn="ctr">
              <a:lnSpc>
                <a:spcPct val="115000"/>
              </a:lnSpc>
              <a:buClr>
                <a:srgbClr val="000000"/>
              </a:buClr>
              <a:buSzPts val="4000"/>
            </a:pPr>
            <a:r>
              <a:rPr lang="en" sz="6000" b="1" dirty="0">
                <a:solidFill>
                  <a:srgbClr val="FF0000"/>
                </a:solidFill>
                <a:ea typeface="Arial"/>
                <a:cs typeface="Arial"/>
                <a:sym typeface="Arial"/>
              </a:rPr>
              <a:t>ODM EDUCATIONAL GROUP</a:t>
            </a:r>
            <a:endParaRPr sz="6000" b="1" dirty="0">
              <a:solidFill>
                <a:srgbClr val="FF0000"/>
              </a:solidFill>
              <a:ea typeface="Arial"/>
              <a:cs typeface="Arial"/>
              <a:sym typeface="Arial"/>
            </a:endParaRPr>
          </a:p>
        </p:txBody>
      </p:sp>
      <p:pic>
        <p:nvPicPr>
          <p:cNvPr id="4" name="Google Shape;63;p14">
            <a:extLst>
              <a:ext uri="{FF2B5EF4-FFF2-40B4-BE49-F238E27FC236}">
                <a16:creationId xmlns:a16="http://schemas.microsoft.com/office/drawing/2014/main" id="{F174CE82-B593-49FF-8D42-4F97BD789DB0}"/>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21291661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49E1602-4C4A-4B60-AD86-A7662C10B352}"/>
              </a:ext>
            </a:extLst>
          </p:cNvPr>
          <p:cNvSpPr txBox="1"/>
          <p:nvPr/>
        </p:nvSpPr>
        <p:spPr>
          <a:xfrm>
            <a:off x="2057400" y="0"/>
            <a:ext cx="8077200" cy="523220"/>
          </a:xfrm>
          <a:prstGeom prst="rect">
            <a:avLst/>
          </a:prstGeom>
          <a:noFill/>
        </p:spPr>
        <p:txBody>
          <a:bodyPr vert="horz"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METHODS TO DEVELOP SPEED</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2" name="Diagram 1">
            <a:extLst>
              <a:ext uri="{FF2B5EF4-FFF2-40B4-BE49-F238E27FC236}">
                <a16:creationId xmlns:a16="http://schemas.microsoft.com/office/drawing/2014/main" id="{B7600D3A-F9E3-4D33-9700-D32F85DEE004}"/>
              </a:ext>
            </a:extLst>
          </p:cNvPr>
          <p:cNvGraphicFramePr/>
          <p:nvPr>
            <p:extLst>
              <p:ext uri="{D42A27DB-BD31-4B8C-83A1-F6EECF244321}">
                <p14:modId xmlns:p14="http://schemas.microsoft.com/office/powerpoint/2010/main" val="210180186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oogle Shape;63;p14">
            <a:extLst>
              <a:ext uri="{FF2B5EF4-FFF2-40B4-BE49-F238E27FC236}">
                <a16:creationId xmlns:a16="http://schemas.microsoft.com/office/drawing/2014/main" id="{D38A50EF-FA34-4D93-8CEB-583AD21021EB}"/>
              </a:ext>
            </a:extLst>
          </p:cNvPr>
          <p:cNvPicPr preferRelativeResize="0"/>
          <p:nvPr/>
        </p:nvPicPr>
        <p:blipFill rotWithShape="1">
          <a:blip r:embed="rId7">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384296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4F810B-A64F-4A5F-B492-D6576F5DFE2E}"/>
              </a:ext>
            </a:extLst>
          </p:cNvPr>
          <p:cNvPicPr>
            <a:picLocks noChangeAspect="1"/>
          </p:cNvPicPr>
          <p:nvPr/>
        </p:nvPicPr>
        <p:blipFill>
          <a:blip r:embed="rId2"/>
          <a:stretch>
            <a:fillRect/>
          </a:stretch>
        </p:blipFill>
        <p:spPr>
          <a:xfrm>
            <a:off x="533400" y="872446"/>
            <a:ext cx="5184193" cy="5113106"/>
          </a:xfrm>
          <a:prstGeom prst="rect">
            <a:avLst/>
          </a:prstGeom>
        </p:spPr>
      </p:pic>
      <p:sp>
        <p:nvSpPr>
          <p:cNvPr id="9" name="TextBox 8">
            <a:extLst>
              <a:ext uri="{FF2B5EF4-FFF2-40B4-BE49-F238E27FC236}">
                <a16:creationId xmlns:a16="http://schemas.microsoft.com/office/drawing/2014/main" id="{549E1602-4C4A-4B60-AD86-A7662C10B352}"/>
              </a:ext>
            </a:extLst>
          </p:cNvPr>
          <p:cNvSpPr txBox="1"/>
          <p:nvPr/>
        </p:nvSpPr>
        <p:spPr>
          <a:xfrm>
            <a:off x="0" y="-1"/>
            <a:ext cx="615553" cy="6858000"/>
          </a:xfrm>
          <a:prstGeom prst="rect">
            <a:avLst/>
          </a:prstGeom>
          <a:noFill/>
        </p:spPr>
        <p:txBody>
          <a:bodyPr vert="vert270"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METHODS TO DEVELOP SPEED</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Google Shape;63;p14">
            <a:extLst>
              <a:ext uri="{FF2B5EF4-FFF2-40B4-BE49-F238E27FC236}">
                <a16:creationId xmlns:a16="http://schemas.microsoft.com/office/drawing/2014/main" id="{D38A50EF-FA34-4D93-8CEB-583AD21021EB}"/>
              </a:ext>
            </a:extLst>
          </p:cNvPr>
          <p:cNvPicPr preferRelativeResize="0"/>
          <p:nvPr/>
        </p:nvPicPr>
        <p:blipFill rotWithShape="1">
          <a:blip r:embed="rId3">
            <a:alphaModFix/>
          </a:blip>
          <a:srcRect/>
          <a:stretch/>
        </p:blipFill>
        <p:spPr>
          <a:xfrm>
            <a:off x="10393594" y="102456"/>
            <a:ext cx="1643369" cy="815833"/>
          </a:xfrm>
          <a:prstGeom prst="rect">
            <a:avLst/>
          </a:prstGeom>
          <a:noFill/>
          <a:ln>
            <a:noFill/>
          </a:ln>
        </p:spPr>
      </p:pic>
      <p:sp>
        <p:nvSpPr>
          <p:cNvPr id="7" name="TextBox 6">
            <a:extLst>
              <a:ext uri="{FF2B5EF4-FFF2-40B4-BE49-F238E27FC236}">
                <a16:creationId xmlns:a16="http://schemas.microsoft.com/office/drawing/2014/main" id="{D7F03A26-F1D9-4B93-B39C-497BDA5FBDC7}"/>
              </a:ext>
            </a:extLst>
          </p:cNvPr>
          <p:cNvSpPr txBox="1"/>
          <p:nvPr/>
        </p:nvSpPr>
        <p:spPr>
          <a:xfrm>
            <a:off x="3042558" y="0"/>
            <a:ext cx="6106884" cy="523220"/>
          </a:xfrm>
          <a:prstGeom prst="rect">
            <a:avLst/>
          </a:prstGeom>
          <a:noFill/>
        </p:spPr>
        <p:txBody>
          <a:bodyPr wrap="square">
            <a:spAutoFit/>
          </a:bodyPr>
          <a:lstStyle/>
          <a:p>
            <a:pPr lvl="0" algn="ctr"/>
            <a:r>
              <a:rPr lang="en-IN" sz="2800" b="1" dirty="0">
                <a:solidFill>
                  <a:srgbClr val="00B0F0"/>
                </a:solidFill>
                <a:latin typeface="Cambria" panose="02040503050406030204" pitchFamily="18" charset="0"/>
                <a:ea typeface="Cambria" panose="02040503050406030204" pitchFamily="18" charset="0"/>
              </a:rPr>
              <a:t>ACCELERATION RUNS</a:t>
            </a:r>
          </a:p>
        </p:txBody>
      </p:sp>
      <p:sp>
        <p:nvSpPr>
          <p:cNvPr id="2" name="TextBox 1">
            <a:extLst>
              <a:ext uri="{FF2B5EF4-FFF2-40B4-BE49-F238E27FC236}">
                <a16:creationId xmlns:a16="http://schemas.microsoft.com/office/drawing/2014/main" id="{3CFBAC2C-7020-4AD0-BA56-9D092BBDA175}"/>
              </a:ext>
            </a:extLst>
          </p:cNvPr>
          <p:cNvSpPr txBox="1"/>
          <p:nvPr/>
        </p:nvSpPr>
        <p:spPr>
          <a:xfrm>
            <a:off x="5867400" y="1166841"/>
            <a:ext cx="6324600" cy="4524315"/>
          </a:xfrm>
          <a:prstGeom prst="rect">
            <a:avLst/>
          </a:prstGeom>
          <a:noFill/>
        </p:spPr>
        <p:txBody>
          <a:bodyPr wrap="square" rtlCol="0">
            <a:spAutoFit/>
          </a:bodyPr>
          <a:lstStyle/>
          <a:p>
            <a:pPr marL="342900" indent="-34290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This is used to attain maximum speed from stationary position.</a:t>
            </a:r>
          </a:p>
          <a:p>
            <a:pPr marL="342900" indent="-34290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These accelerated runs are required over and over again with sufficient intervals between runs.</a:t>
            </a:r>
          </a:p>
          <a:p>
            <a:pPr marL="342900" indent="-34290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Sprinters usually achieve their maximum speed in 6 seconds.</a:t>
            </a:r>
          </a:p>
          <a:p>
            <a:pPr marL="342900" indent="-34290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50 to 60 M is needed to start, accelerate and maintain maximum speed.</a:t>
            </a:r>
          </a:p>
          <a:p>
            <a:pPr marL="342900" indent="-34290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The number of acceleration runs can be fixed according to age, experience, and capacity. (6 to 12 runs)</a:t>
            </a:r>
          </a:p>
        </p:txBody>
      </p:sp>
    </p:spTree>
    <p:extLst>
      <p:ext uri="{BB962C8B-B14F-4D97-AF65-F5344CB8AC3E}">
        <p14:creationId xmlns:p14="http://schemas.microsoft.com/office/powerpoint/2010/main" val="387358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F73F42-453F-459D-B3FF-0C0C8343BC5E}"/>
              </a:ext>
            </a:extLst>
          </p:cNvPr>
          <p:cNvPicPr>
            <a:picLocks noChangeAspect="1"/>
          </p:cNvPicPr>
          <p:nvPr/>
        </p:nvPicPr>
        <p:blipFill>
          <a:blip r:embed="rId2"/>
          <a:stretch>
            <a:fillRect/>
          </a:stretch>
        </p:blipFill>
        <p:spPr>
          <a:xfrm>
            <a:off x="615553" y="725844"/>
            <a:ext cx="4371211" cy="5406310"/>
          </a:xfrm>
          <a:prstGeom prst="rect">
            <a:avLst/>
          </a:prstGeom>
        </p:spPr>
      </p:pic>
      <p:sp>
        <p:nvSpPr>
          <p:cNvPr id="9" name="TextBox 8">
            <a:extLst>
              <a:ext uri="{FF2B5EF4-FFF2-40B4-BE49-F238E27FC236}">
                <a16:creationId xmlns:a16="http://schemas.microsoft.com/office/drawing/2014/main" id="{549E1602-4C4A-4B60-AD86-A7662C10B352}"/>
              </a:ext>
            </a:extLst>
          </p:cNvPr>
          <p:cNvSpPr txBox="1"/>
          <p:nvPr/>
        </p:nvSpPr>
        <p:spPr>
          <a:xfrm>
            <a:off x="0" y="-1"/>
            <a:ext cx="615553" cy="6858000"/>
          </a:xfrm>
          <a:prstGeom prst="rect">
            <a:avLst/>
          </a:prstGeom>
          <a:noFill/>
        </p:spPr>
        <p:txBody>
          <a:bodyPr vert="vert270"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METHODS TO DEVELOP SPEED</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Google Shape;63;p14">
            <a:extLst>
              <a:ext uri="{FF2B5EF4-FFF2-40B4-BE49-F238E27FC236}">
                <a16:creationId xmlns:a16="http://schemas.microsoft.com/office/drawing/2014/main" id="{D38A50EF-FA34-4D93-8CEB-583AD21021EB}"/>
              </a:ext>
            </a:extLst>
          </p:cNvPr>
          <p:cNvPicPr preferRelativeResize="0"/>
          <p:nvPr/>
        </p:nvPicPr>
        <p:blipFill rotWithShape="1">
          <a:blip r:embed="rId3">
            <a:alphaModFix/>
          </a:blip>
          <a:srcRect/>
          <a:stretch/>
        </p:blipFill>
        <p:spPr>
          <a:xfrm>
            <a:off x="10393594" y="102456"/>
            <a:ext cx="1643369" cy="815833"/>
          </a:xfrm>
          <a:prstGeom prst="rect">
            <a:avLst/>
          </a:prstGeom>
          <a:noFill/>
          <a:ln>
            <a:noFill/>
          </a:ln>
        </p:spPr>
      </p:pic>
      <p:sp>
        <p:nvSpPr>
          <p:cNvPr id="7" name="TextBox 6">
            <a:extLst>
              <a:ext uri="{FF2B5EF4-FFF2-40B4-BE49-F238E27FC236}">
                <a16:creationId xmlns:a16="http://schemas.microsoft.com/office/drawing/2014/main" id="{D7F03A26-F1D9-4B93-B39C-497BDA5FBDC7}"/>
              </a:ext>
            </a:extLst>
          </p:cNvPr>
          <p:cNvSpPr txBox="1"/>
          <p:nvPr/>
        </p:nvSpPr>
        <p:spPr>
          <a:xfrm>
            <a:off x="3042558" y="0"/>
            <a:ext cx="6106884" cy="523220"/>
          </a:xfrm>
          <a:prstGeom prst="rect">
            <a:avLst/>
          </a:prstGeom>
          <a:noFill/>
        </p:spPr>
        <p:txBody>
          <a:bodyPr wrap="square">
            <a:spAutoFit/>
          </a:bodyPr>
          <a:lstStyle/>
          <a:p>
            <a:pPr lvl="0" algn="ctr"/>
            <a:r>
              <a:rPr lang="en-IN" sz="2800" b="1" dirty="0">
                <a:solidFill>
                  <a:srgbClr val="00B0F0"/>
                </a:solidFill>
                <a:latin typeface="Cambria" panose="02040503050406030204" pitchFamily="18" charset="0"/>
                <a:ea typeface="Cambria" panose="02040503050406030204" pitchFamily="18" charset="0"/>
              </a:rPr>
              <a:t>PACE RUNS OR RACES</a:t>
            </a:r>
          </a:p>
        </p:txBody>
      </p:sp>
      <p:sp>
        <p:nvSpPr>
          <p:cNvPr id="8" name="TextBox 7">
            <a:extLst>
              <a:ext uri="{FF2B5EF4-FFF2-40B4-BE49-F238E27FC236}">
                <a16:creationId xmlns:a16="http://schemas.microsoft.com/office/drawing/2014/main" id="{37F9B67A-AA71-4957-BA68-2D5401442B00}"/>
              </a:ext>
            </a:extLst>
          </p:cNvPr>
          <p:cNvSpPr txBox="1"/>
          <p:nvPr/>
        </p:nvSpPr>
        <p:spPr>
          <a:xfrm>
            <a:off x="5105400" y="1351507"/>
            <a:ext cx="6723539" cy="4154984"/>
          </a:xfrm>
          <a:prstGeom prst="rect">
            <a:avLst/>
          </a:prstGeom>
          <a:noFill/>
        </p:spPr>
        <p:txBody>
          <a:bodyPr wrap="square">
            <a:spAutoFit/>
          </a:bodyPr>
          <a:lstStyle/>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Pace races mean running the whole distance of a race at a constant speed.</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800 and above races are included in pace run.</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i.e. 800 M race = 1 m 40 sec.</a:t>
            </a:r>
          </a:p>
          <a:p>
            <a:r>
              <a:rPr lang="en-IN" sz="2400" b="1" dirty="0">
                <a:latin typeface="Cambria" panose="02040503050406030204" pitchFamily="18" charset="0"/>
                <a:ea typeface="Cambria" panose="02040503050406030204" pitchFamily="18" charset="0"/>
                <a:cs typeface="Calibri" panose="020F0502020204030204" pitchFamily="34" charset="0"/>
              </a:rPr>
              <a:t>	First 400 M =49 sec</a:t>
            </a:r>
          </a:p>
          <a:p>
            <a:r>
              <a:rPr lang="en-IN" sz="2400" b="1" dirty="0">
                <a:latin typeface="Cambria" panose="02040503050406030204" pitchFamily="18" charset="0"/>
                <a:ea typeface="Cambria" panose="02040503050406030204" pitchFamily="18" charset="0"/>
                <a:cs typeface="Calibri" panose="020F0502020204030204" pitchFamily="34" charset="0"/>
              </a:rPr>
              <a:t>	Next 400 M = 51 sec.</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This procedure is called pace race.</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The first part of the race should not be run too fast, otherwise you can’t complete the race.</a:t>
            </a:r>
          </a:p>
        </p:txBody>
      </p:sp>
    </p:spTree>
    <p:extLst>
      <p:ext uri="{BB962C8B-B14F-4D97-AF65-F5344CB8AC3E}">
        <p14:creationId xmlns:p14="http://schemas.microsoft.com/office/powerpoint/2010/main" val="227934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arn(inVertic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barn(inVertical)">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barn(inVertical)">
                                      <p:cBhvr>
                                        <p:cTn id="3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home work gif">
            <a:extLst>
              <a:ext uri="{FF2B5EF4-FFF2-40B4-BE49-F238E27FC236}">
                <a16:creationId xmlns:a16="http://schemas.microsoft.com/office/drawing/2014/main" id="{1A3ECD22-5729-4E40-ABDC-23B773996B4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5944" y="3851645"/>
            <a:ext cx="6946605" cy="3006356"/>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62;p14">
            <a:extLst>
              <a:ext uri="{FF2B5EF4-FFF2-40B4-BE49-F238E27FC236}">
                <a16:creationId xmlns:a16="http://schemas.microsoft.com/office/drawing/2014/main" id="{6EF857C6-EE0D-498D-A890-9923E9290880}"/>
              </a:ext>
            </a:extLst>
          </p:cNvPr>
          <p:cNvPicPr preferRelativeResize="0"/>
          <p:nvPr/>
        </p:nvPicPr>
        <p:blipFill rotWithShape="1">
          <a:blip r:embed="rId4">
            <a:alphaModFix/>
          </a:blip>
          <a:srcRect/>
          <a:stretch/>
        </p:blipFill>
        <p:spPr>
          <a:xfrm>
            <a:off x="10947400" y="5599967"/>
            <a:ext cx="1234200" cy="1234200"/>
          </a:xfrm>
          <a:prstGeom prst="rect">
            <a:avLst/>
          </a:prstGeom>
          <a:noFill/>
          <a:ln>
            <a:noFill/>
          </a:ln>
        </p:spPr>
      </p:pic>
      <p:sp>
        <p:nvSpPr>
          <p:cNvPr id="12" name="TextBox 11">
            <a:extLst>
              <a:ext uri="{FF2B5EF4-FFF2-40B4-BE49-F238E27FC236}">
                <a16:creationId xmlns:a16="http://schemas.microsoft.com/office/drawing/2014/main" id="{0C6F01C5-72AC-4E63-8FBC-17B4D58356A1}"/>
              </a:ext>
            </a:extLst>
          </p:cNvPr>
          <p:cNvSpPr txBox="1"/>
          <p:nvPr/>
        </p:nvSpPr>
        <p:spPr>
          <a:xfrm>
            <a:off x="208929" y="333527"/>
            <a:ext cx="11355572" cy="2040495"/>
          </a:xfrm>
          <a:prstGeom prst="rect">
            <a:avLst/>
          </a:prstGeom>
          <a:noFill/>
        </p:spPr>
        <p:txBody>
          <a:bodyPr wrap="square">
            <a:spAutoFit/>
          </a:bodyPr>
          <a:lstStyle/>
          <a:p>
            <a:pPr marL="533387" indent="-533387">
              <a:lnSpc>
                <a:spcPct val="200000"/>
              </a:lnSpc>
              <a:buFont typeface="+mj-lt"/>
              <a:buAutoNum type="romanLcPeriod"/>
            </a:pPr>
            <a:r>
              <a:rPr lang="en-IN" sz="2133" dirty="0">
                <a:highlight>
                  <a:srgbClr val="FFFF00"/>
                </a:highlight>
              </a:rPr>
              <a:t>State any one method to develop speed.</a:t>
            </a:r>
          </a:p>
          <a:p>
            <a:pPr marL="533387" indent="-533387">
              <a:lnSpc>
                <a:spcPct val="200000"/>
              </a:lnSpc>
              <a:buFont typeface="+mj-lt"/>
              <a:buAutoNum type="romanLcPeriod"/>
            </a:pPr>
            <a:r>
              <a:rPr lang="en-IN" sz="2133" dirty="0">
                <a:highlight>
                  <a:srgbClr val="FFFF00"/>
                </a:highlight>
              </a:rPr>
              <a:t>Discuss pace runs as a means to develop speed?</a:t>
            </a:r>
          </a:p>
          <a:p>
            <a:pPr marL="457189" indent="-457189">
              <a:lnSpc>
                <a:spcPct val="200000"/>
              </a:lnSpc>
              <a:buFont typeface="+mj-lt"/>
              <a:buAutoNum type="alphaUcPeriod"/>
            </a:pPr>
            <a:endParaRPr lang="en-IN" sz="2400" dirty="0">
              <a:highlight>
                <a:srgbClr val="00FFFF"/>
              </a:highlight>
            </a:endParaRPr>
          </a:p>
        </p:txBody>
      </p:sp>
    </p:spTree>
    <p:extLst>
      <p:ext uri="{BB962C8B-B14F-4D97-AF65-F5344CB8AC3E}">
        <p14:creationId xmlns:p14="http://schemas.microsoft.com/office/powerpoint/2010/main" val="72725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7" name="Google Shape;77;p16"/>
          <p:cNvSpPr txBox="1"/>
          <p:nvPr/>
        </p:nvSpPr>
        <p:spPr>
          <a:xfrm>
            <a:off x="0" y="1647900"/>
            <a:ext cx="12192000" cy="3562200"/>
          </a:xfrm>
          <a:prstGeom prst="rect">
            <a:avLst/>
          </a:prstGeom>
          <a:noFill/>
          <a:ln>
            <a:noFill/>
          </a:ln>
        </p:spPr>
        <p:txBody>
          <a:bodyPr spcFirstLastPara="1" wrap="square" lIns="91425" tIns="91425" rIns="91425" bIns="91425" anchor="ctr" anchorCtr="0">
            <a:noAutofit/>
          </a:bodyPr>
          <a:lstStyle/>
          <a:p>
            <a:pPr marL="457200" algn="ctr">
              <a:lnSpc>
                <a:spcPct val="115000"/>
              </a:lnSpc>
              <a:buClr>
                <a:srgbClr val="000000"/>
              </a:buClr>
              <a:buSzPts val="4000"/>
            </a:pPr>
            <a:r>
              <a:rPr lang="en" sz="6000" b="1" dirty="0">
                <a:solidFill>
                  <a:srgbClr val="000000"/>
                </a:solidFill>
                <a:ea typeface="Arial"/>
                <a:cs typeface="Arial"/>
                <a:sym typeface="Arial"/>
              </a:rPr>
              <a:t>THANKING YOU</a:t>
            </a:r>
            <a:endParaRPr sz="6000" b="1" dirty="0">
              <a:solidFill>
                <a:srgbClr val="000000"/>
              </a:solidFill>
              <a:ea typeface="Arial"/>
              <a:cs typeface="Arial"/>
              <a:sym typeface="Arial"/>
            </a:endParaRPr>
          </a:p>
          <a:p>
            <a:pPr marL="457200" algn="ctr">
              <a:lnSpc>
                <a:spcPct val="115000"/>
              </a:lnSpc>
              <a:buClr>
                <a:srgbClr val="000000"/>
              </a:buClr>
              <a:buSzPts val="4000"/>
            </a:pPr>
            <a:r>
              <a:rPr lang="en" sz="6000" b="1" dirty="0">
                <a:solidFill>
                  <a:srgbClr val="FF0000"/>
                </a:solidFill>
                <a:ea typeface="Arial"/>
                <a:cs typeface="Arial"/>
                <a:sym typeface="Arial"/>
              </a:rPr>
              <a:t>ODM EDUCATIONAL GROUP</a:t>
            </a:r>
            <a:endParaRPr sz="6000" b="1" dirty="0">
              <a:solidFill>
                <a:srgbClr val="FF0000"/>
              </a:solidFill>
              <a:ea typeface="Arial"/>
              <a:cs typeface="Arial"/>
              <a:sym typeface="Arial"/>
            </a:endParaRPr>
          </a:p>
        </p:txBody>
      </p:sp>
      <p:pic>
        <p:nvPicPr>
          <p:cNvPr id="4" name="Google Shape;63;p14">
            <a:extLst>
              <a:ext uri="{FF2B5EF4-FFF2-40B4-BE49-F238E27FC236}">
                <a16:creationId xmlns:a16="http://schemas.microsoft.com/office/drawing/2014/main" id="{F174CE82-B593-49FF-8D42-4F97BD789DB0}"/>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2615864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16DEF5EB-B007-44DA-978F-70C56614A7AC}"/>
              </a:ext>
            </a:extLst>
          </p:cNvPr>
          <p:cNvGraphicFramePr/>
          <p:nvPr>
            <p:extLst>
              <p:ext uri="{D42A27DB-BD31-4B8C-83A1-F6EECF244321}">
                <p14:modId xmlns:p14="http://schemas.microsoft.com/office/powerpoint/2010/main" val="2713303975"/>
              </p:ext>
            </p:extLst>
          </p:nvPr>
        </p:nvGraphicFramePr>
        <p:xfrm>
          <a:off x="1219200" y="414103"/>
          <a:ext cx="9753600" cy="60297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7AC6F21-9CB9-48B3-A0A4-846C01709D12}"/>
              </a:ext>
            </a:extLst>
          </p:cNvPr>
          <p:cNvSpPr txBox="1"/>
          <p:nvPr/>
        </p:nvSpPr>
        <p:spPr>
          <a:xfrm>
            <a:off x="0" y="0"/>
            <a:ext cx="615553" cy="6858000"/>
          </a:xfrm>
          <a:prstGeom prst="rect">
            <a:avLst/>
          </a:prstGeom>
          <a:noFill/>
        </p:spPr>
        <p:txBody>
          <a:bodyPr vert="vert270" wrap="square">
            <a:spAutoFit/>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THE VARIOUS TYPES OF STRENGTH</a:t>
            </a:r>
          </a:p>
        </p:txBody>
      </p:sp>
      <p:pic>
        <p:nvPicPr>
          <p:cNvPr id="8" name="Google Shape;63;p14">
            <a:extLst>
              <a:ext uri="{FF2B5EF4-FFF2-40B4-BE49-F238E27FC236}">
                <a16:creationId xmlns:a16="http://schemas.microsoft.com/office/drawing/2014/main" id="{61F175E3-2BD2-45D5-A798-ACF73B8F4E29}"/>
              </a:ext>
            </a:extLst>
          </p:cNvPr>
          <p:cNvPicPr preferRelativeResize="0"/>
          <p:nvPr/>
        </p:nvPicPr>
        <p:blipFill rotWithShape="1">
          <a:blip r:embed="rId8">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182163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8)">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5473332"/>
            <a:ext cx="12192000" cy="1365879"/>
          </a:xfrm>
          <a:prstGeom prst="rect">
            <a:avLst/>
          </a:prstGeom>
          <a:noFill/>
          <a:ln>
            <a:noFill/>
          </a:ln>
        </p:spPr>
      </p:pic>
      <p:sp>
        <p:nvSpPr>
          <p:cNvPr id="57" name="Google Shape;57;p13"/>
          <p:cNvSpPr txBox="1"/>
          <p:nvPr/>
        </p:nvSpPr>
        <p:spPr>
          <a:xfrm>
            <a:off x="0" y="3501527"/>
            <a:ext cx="10668000" cy="1365879"/>
          </a:xfrm>
          <a:prstGeom prst="rect">
            <a:avLst/>
          </a:prstGeom>
          <a:noFill/>
          <a:ln>
            <a:noFill/>
          </a:ln>
        </p:spPr>
        <p:txBody>
          <a:bodyPr spcFirstLastPara="1" wrap="square" lIns="91425" tIns="91425" rIns="91425" bIns="91425" anchor="t" anchorCtr="0">
            <a:noAutofit/>
          </a:bodyPr>
          <a:lstStyle/>
          <a:p>
            <a:r>
              <a:rPr lang="en"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SUBJECT : PHYSICAL EDUCATION</a:t>
            </a:r>
            <a:endParaRPr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a:p>
            <a:r>
              <a:rPr lang="en"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CHAPTER NUMBER: 10</a:t>
            </a:r>
            <a:endParaRPr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a:p>
            <a:r>
              <a:rPr lang="en-US"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CHAPTER NAME : </a:t>
            </a:r>
            <a:r>
              <a:rPr lang="en-US" sz="2800" b="1" dirty="0">
                <a:ln w="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TRAINING IN SPORTS</a:t>
            </a:r>
            <a:endParaRPr lang="en-US"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p:txBody>
      </p:sp>
      <p:sp>
        <p:nvSpPr>
          <p:cNvPr id="2" name="TextBox 1">
            <a:extLst>
              <a:ext uri="{FF2B5EF4-FFF2-40B4-BE49-F238E27FC236}">
                <a16:creationId xmlns:a16="http://schemas.microsoft.com/office/drawing/2014/main" id="{14CBF502-D26B-4930-9AB4-952850C32E64}"/>
              </a:ext>
            </a:extLst>
          </p:cNvPr>
          <p:cNvSpPr txBox="1"/>
          <p:nvPr/>
        </p:nvSpPr>
        <p:spPr>
          <a:xfrm>
            <a:off x="0" y="1449051"/>
            <a:ext cx="12192000" cy="1446550"/>
          </a:xfrm>
          <a:prstGeom prst="rect">
            <a:avLst/>
          </a:prstGeom>
          <a:noFill/>
        </p:spPr>
        <p:txBody>
          <a:bodyPr wrap="square" rtlCol="0">
            <a:spAutoFit/>
          </a:bodyPr>
          <a:lstStyle/>
          <a:p>
            <a:pPr algn="ctr"/>
            <a:r>
              <a:rPr lang="en-US" sz="8800" b="1" dirty="0">
                <a:ln w="0"/>
                <a:solidFill>
                  <a:srgbClr val="FF0000"/>
                </a:solidFill>
                <a:effectLst>
                  <a:reflection blurRad="6350" stA="53000" endA="300" endPos="35500" dir="5400000" sy="-90000" algn="bl" rotWithShape="0"/>
                </a:effectLst>
                <a:latin typeface="Constantia" panose="02030602050306030303" pitchFamily="18" charset="0"/>
              </a:rPr>
              <a:t>FLEXIBILITY</a:t>
            </a:r>
            <a:endParaRPr lang="en-IN" sz="8800" b="1" dirty="0">
              <a:ln w="0"/>
              <a:solidFill>
                <a:srgbClr val="FF0000"/>
              </a:solidFill>
              <a:effectLst>
                <a:reflection blurRad="6350" stA="53000" endA="300" endPos="35500" dir="5400000" sy="-90000" algn="bl" rotWithShape="0"/>
              </a:effectLst>
              <a:latin typeface="Constantia" panose="02030602050306030303" pitchFamily="18" charset="0"/>
            </a:endParaRPr>
          </a:p>
        </p:txBody>
      </p:sp>
      <p:pic>
        <p:nvPicPr>
          <p:cNvPr id="8" name="Google Shape;55;p13">
            <a:extLst>
              <a:ext uri="{FF2B5EF4-FFF2-40B4-BE49-F238E27FC236}">
                <a16:creationId xmlns:a16="http://schemas.microsoft.com/office/drawing/2014/main" id="{E732CD31-63AD-406C-8D4A-C280D38A590A}"/>
              </a:ext>
            </a:extLst>
          </p:cNvPr>
          <p:cNvPicPr preferRelativeResize="0"/>
          <p:nvPr/>
        </p:nvPicPr>
        <p:blipFill rotWithShape="1">
          <a:blip r:embed="rId4">
            <a:alphaModFix/>
          </a:blip>
          <a:srcRect/>
          <a:stretch/>
        </p:blipFill>
        <p:spPr>
          <a:xfrm>
            <a:off x="102753" y="71818"/>
            <a:ext cx="1578401" cy="783575"/>
          </a:xfrm>
          <a:prstGeom prst="rect">
            <a:avLst/>
          </a:prstGeom>
          <a:noFill/>
          <a:ln>
            <a:noFill/>
          </a:ln>
        </p:spPr>
      </p:pic>
    </p:spTree>
    <p:extLst>
      <p:ext uri="{BB962C8B-B14F-4D97-AF65-F5344CB8AC3E}">
        <p14:creationId xmlns:p14="http://schemas.microsoft.com/office/powerpoint/2010/main" val="24972448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F The flexibility of this girl is amazing">
            <a:extLst>
              <a:ext uri="{FF2B5EF4-FFF2-40B4-BE49-F238E27FC236}">
                <a16:creationId xmlns:a16="http://schemas.microsoft.com/office/drawing/2014/main" id="{1113FA21-7023-4E87-9FC0-7F81E4A46F2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53779"/>
            <a:ext cx="5876643" cy="63504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E566C6-016E-4151-A073-1004BA9C9D6B}"/>
              </a:ext>
            </a:extLst>
          </p:cNvPr>
          <p:cNvSpPr txBox="1"/>
          <p:nvPr/>
        </p:nvSpPr>
        <p:spPr>
          <a:xfrm>
            <a:off x="1295400" y="0"/>
            <a:ext cx="9601200" cy="523220"/>
          </a:xfrm>
          <a:prstGeom prst="rect">
            <a:avLst/>
          </a:prstGeom>
          <a:noFill/>
        </p:spPr>
        <p:txBody>
          <a:bodyPr vert="horz" wrap="square">
            <a:spAutoFit/>
          </a:bodyPr>
          <a:lstStyle/>
          <a:p>
            <a:pPr algn="ctr"/>
            <a:r>
              <a:rPr lang="en-IN"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rPr>
              <a:t>WHAT IS FLEXIBILITY?</a:t>
            </a:r>
            <a:endParaRPr lang="en-US"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93C01969-9603-493E-B766-2662A9B5DC33}"/>
              </a:ext>
            </a:extLst>
          </p:cNvPr>
          <p:cNvSpPr txBox="1"/>
          <p:nvPr/>
        </p:nvSpPr>
        <p:spPr>
          <a:xfrm>
            <a:off x="5876642" y="2090171"/>
            <a:ext cx="6315358" cy="2677656"/>
          </a:xfrm>
          <a:prstGeom prst="rect">
            <a:avLst/>
          </a:prstGeom>
          <a:noFill/>
        </p:spPr>
        <p:txBody>
          <a:bodyPr wrap="square">
            <a:spAutoFit/>
          </a:bodyPr>
          <a:lstStyle/>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Flexibility is the range of motion in a joint or group of joints or the ability to move joints effectively through a complete range of motion.</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Flexibility is not only a significant factor in sports but also equally significant for an individual in his/her daily life.</a:t>
            </a:r>
          </a:p>
        </p:txBody>
      </p:sp>
      <p:pic>
        <p:nvPicPr>
          <p:cNvPr id="6" name="Google Shape;63;p14">
            <a:extLst>
              <a:ext uri="{FF2B5EF4-FFF2-40B4-BE49-F238E27FC236}">
                <a16:creationId xmlns:a16="http://schemas.microsoft.com/office/drawing/2014/main" id="{BE21129B-870A-40E0-82A3-21B208429BDB}"/>
              </a:ext>
            </a:extLst>
          </p:cNvPr>
          <p:cNvPicPr preferRelativeResize="0"/>
          <p:nvPr/>
        </p:nvPicPr>
        <p:blipFill rotWithShape="1">
          <a:blip r:embed="rId3">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157308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2BCE59-9885-4090-A354-4C2BE2DC8A18}"/>
              </a:ext>
            </a:extLst>
          </p:cNvPr>
          <p:cNvSpPr txBox="1"/>
          <p:nvPr/>
        </p:nvSpPr>
        <p:spPr>
          <a:xfrm>
            <a:off x="2279373" y="0"/>
            <a:ext cx="7633253" cy="523220"/>
          </a:xfrm>
          <a:prstGeom prst="rect">
            <a:avLst/>
          </a:prstGeom>
          <a:noFill/>
        </p:spPr>
        <p:txBody>
          <a:bodyPr wrap="square">
            <a:spAutoFit/>
          </a:bodyPr>
          <a:lstStyle/>
          <a:p>
            <a:pPr algn="ctr"/>
            <a:r>
              <a:rPr lang="en-IN"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rPr>
              <a:t>TYPES OF FLEXIBILITY</a:t>
            </a:r>
            <a:endParaRPr lang="en-US"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4" name="Diagram 3">
            <a:extLst>
              <a:ext uri="{FF2B5EF4-FFF2-40B4-BE49-F238E27FC236}">
                <a16:creationId xmlns:a16="http://schemas.microsoft.com/office/drawing/2014/main" id="{9CF24586-2A66-48B2-BAF4-55738C0E638D}"/>
              </a:ext>
            </a:extLst>
          </p:cNvPr>
          <p:cNvGraphicFramePr/>
          <p:nvPr>
            <p:extLst>
              <p:ext uri="{D42A27DB-BD31-4B8C-83A1-F6EECF244321}">
                <p14:modId xmlns:p14="http://schemas.microsoft.com/office/powerpoint/2010/main" val="133338575"/>
              </p:ext>
            </p:extLst>
          </p:nvPr>
        </p:nvGraphicFramePr>
        <p:xfrm>
          <a:off x="257092" y="471116"/>
          <a:ext cx="11677816" cy="5915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oogle Shape;63;p14">
            <a:extLst>
              <a:ext uri="{FF2B5EF4-FFF2-40B4-BE49-F238E27FC236}">
                <a16:creationId xmlns:a16="http://schemas.microsoft.com/office/drawing/2014/main" id="{59D0CCE8-DB54-449C-8081-70EF6C1C809D}"/>
              </a:ext>
            </a:extLst>
          </p:cNvPr>
          <p:cNvPicPr preferRelativeResize="0"/>
          <p:nvPr/>
        </p:nvPicPr>
        <p:blipFill rotWithShape="1">
          <a:blip r:embed="rId7">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26284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194" name="Picture 2" descr="What Is PNF Stretching And How Should You Use It? | Human Kinetics">
            <a:extLst>
              <a:ext uri="{FF2B5EF4-FFF2-40B4-BE49-F238E27FC236}">
                <a16:creationId xmlns:a16="http://schemas.microsoft.com/office/drawing/2014/main" id="{D6B4E910-27FA-4317-AC41-F582F46D0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076" y="47708"/>
            <a:ext cx="5723018" cy="67625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5B07DF8-A2E6-4441-AB26-EDB380F073E0}"/>
              </a:ext>
            </a:extLst>
          </p:cNvPr>
          <p:cNvSpPr txBox="1"/>
          <p:nvPr/>
        </p:nvSpPr>
        <p:spPr>
          <a:xfrm>
            <a:off x="1749949" y="0"/>
            <a:ext cx="8268032" cy="523220"/>
          </a:xfrm>
          <a:prstGeom prst="rect">
            <a:avLst/>
          </a:prstGeom>
          <a:noFill/>
        </p:spPr>
        <p:txBody>
          <a:bodyPr wrap="square">
            <a:spAutoFit/>
          </a:bodyPr>
          <a:lstStyle/>
          <a:p>
            <a:pPr algn="ctr"/>
            <a:r>
              <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rPr>
              <a:t>PASSIVE  FLEXIBILITY </a:t>
            </a:r>
            <a:endParaRPr lang="en-IN" sz="2800" dirty="0">
              <a:solidFill>
                <a:srgbClr val="00B0F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AC310FCB-95E7-4947-9641-B367DC485F74}"/>
              </a:ext>
            </a:extLst>
          </p:cNvPr>
          <p:cNvSpPr txBox="1"/>
          <p:nvPr/>
        </p:nvSpPr>
        <p:spPr>
          <a:xfrm>
            <a:off x="0" y="32319"/>
            <a:ext cx="615553" cy="6762584"/>
          </a:xfrm>
          <a:prstGeom prst="rect">
            <a:avLst/>
          </a:prstGeom>
          <a:noFill/>
        </p:spPr>
        <p:txBody>
          <a:bodyPr vert="vert270" wrap="square">
            <a:spAutoFit/>
          </a:bodyPr>
          <a:lstStyle/>
          <a:p>
            <a:pPr algn="ctr"/>
            <a:r>
              <a:rPr lang="en-IN"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rPr>
              <a:t>TYPES OF FLEXIBILITY</a:t>
            </a:r>
            <a:endParaRPr lang="en-US"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60B60638-8E3E-4883-B763-6F96D1DFDB48}"/>
              </a:ext>
            </a:extLst>
          </p:cNvPr>
          <p:cNvSpPr txBox="1"/>
          <p:nvPr/>
        </p:nvSpPr>
        <p:spPr>
          <a:xfrm>
            <a:off x="6308037" y="2444115"/>
            <a:ext cx="5883963" cy="1938992"/>
          </a:xfrm>
          <a:prstGeom prst="rect">
            <a:avLst/>
          </a:prstGeom>
          <a:noFill/>
        </p:spPr>
        <p:txBody>
          <a:bodyPr wrap="square">
            <a:spAutoFit/>
          </a:bodyPr>
          <a:lstStyle/>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The  ability to carry out movements to greater distance with the external help.</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e. g., stretching exercises with the help of partner.</a:t>
            </a:r>
            <a:endParaRPr lang="en-IN" sz="2400" dirty="0">
              <a:latin typeface="Cambria" panose="02040503050406030204" pitchFamily="18" charset="0"/>
              <a:ea typeface="Cambria" panose="02040503050406030204" pitchFamily="18" charset="0"/>
            </a:endParaRPr>
          </a:p>
        </p:txBody>
      </p:sp>
      <p:pic>
        <p:nvPicPr>
          <p:cNvPr id="7" name="Google Shape;63;p14">
            <a:extLst>
              <a:ext uri="{FF2B5EF4-FFF2-40B4-BE49-F238E27FC236}">
                <a16:creationId xmlns:a16="http://schemas.microsoft.com/office/drawing/2014/main" id="{B7B246CF-3429-4D22-87C4-FEC274A9E767}"/>
              </a:ext>
            </a:extLst>
          </p:cNvPr>
          <p:cNvPicPr preferRelativeResize="0"/>
          <p:nvPr/>
        </p:nvPicPr>
        <p:blipFill rotWithShape="1">
          <a:blip r:embed="rId4">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224128639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7" name="Picture 2" descr="10 Simple Stretches Your Body Will Love - PharmacyPedia">
            <a:extLst>
              <a:ext uri="{FF2B5EF4-FFF2-40B4-BE49-F238E27FC236}">
                <a16:creationId xmlns:a16="http://schemas.microsoft.com/office/drawing/2014/main" id="{99770ABC-2373-4EE3-9D19-EEF9A1C8B38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3288" y="570230"/>
            <a:ext cx="5902712" cy="57175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5B07DF8-A2E6-4441-AB26-EDB380F073E0}"/>
              </a:ext>
            </a:extLst>
          </p:cNvPr>
          <p:cNvSpPr txBox="1"/>
          <p:nvPr/>
        </p:nvSpPr>
        <p:spPr>
          <a:xfrm>
            <a:off x="3072847" y="0"/>
            <a:ext cx="6046305" cy="523220"/>
          </a:xfrm>
          <a:prstGeom prst="rect">
            <a:avLst/>
          </a:prstGeom>
          <a:noFill/>
        </p:spPr>
        <p:txBody>
          <a:bodyPr wrap="square">
            <a:spAutoFit/>
          </a:bodyPr>
          <a:lstStyle/>
          <a:p>
            <a:pPr algn="ctr"/>
            <a:r>
              <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rPr>
              <a:t>ACTIVE FLEXIBILITY</a:t>
            </a:r>
            <a:endParaRPr lang="en-IN" sz="2800" dirty="0">
              <a:solidFill>
                <a:srgbClr val="00B0F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34036E5-5D7F-40FA-AE00-828BAB990A12}"/>
              </a:ext>
            </a:extLst>
          </p:cNvPr>
          <p:cNvSpPr txBox="1"/>
          <p:nvPr/>
        </p:nvSpPr>
        <p:spPr>
          <a:xfrm>
            <a:off x="6095999" y="2459504"/>
            <a:ext cx="6096001" cy="1938992"/>
          </a:xfrm>
          <a:prstGeom prst="rect">
            <a:avLst/>
          </a:prstGeom>
          <a:noFill/>
        </p:spPr>
        <p:txBody>
          <a:bodyPr wrap="square">
            <a:spAutoFit/>
          </a:bodyPr>
          <a:lstStyle/>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The ability to carry out movement  to a longer distance without  any external help.</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e. g. , to do stretch without the help of  a partner.</a:t>
            </a:r>
            <a:endParaRPr lang="en-IN" sz="24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D3C425B-BC0B-439F-AAED-42038E709F89}"/>
              </a:ext>
            </a:extLst>
          </p:cNvPr>
          <p:cNvSpPr txBox="1"/>
          <p:nvPr/>
        </p:nvSpPr>
        <p:spPr>
          <a:xfrm>
            <a:off x="0" y="32319"/>
            <a:ext cx="615553" cy="6762584"/>
          </a:xfrm>
          <a:prstGeom prst="rect">
            <a:avLst/>
          </a:prstGeom>
          <a:noFill/>
        </p:spPr>
        <p:txBody>
          <a:bodyPr vert="vert270" wrap="square">
            <a:spAutoFit/>
          </a:bodyPr>
          <a:lstStyle/>
          <a:p>
            <a:pPr algn="ctr"/>
            <a:r>
              <a:rPr lang="en-IN"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rPr>
              <a:t>TYPES OF FLEXIBILITY</a:t>
            </a:r>
            <a:endParaRPr lang="en-US" sz="2800" b="1" dirty="0">
              <a:ln w="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12" name="Google Shape;63;p14">
            <a:extLst>
              <a:ext uri="{FF2B5EF4-FFF2-40B4-BE49-F238E27FC236}">
                <a16:creationId xmlns:a16="http://schemas.microsoft.com/office/drawing/2014/main" id="{1191C118-B98B-442E-BF98-61B219EA57CC}"/>
              </a:ext>
            </a:extLst>
          </p:cNvPr>
          <p:cNvPicPr preferRelativeResize="0"/>
          <p:nvPr/>
        </p:nvPicPr>
        <p:blipFill rotWithShape="1">
          <a:blip r:embed="rId4">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30642242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righ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right)">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B15EDD-A62A-4BED-8282-1250DB7FF0A9}"/>
              </a:ext>
            </a:extLst>
          </p:cNvPr>
          <p:cNvPicPr>
            <a:picLocks noChangeAspect="1"/>
          </p:cNvPicPr>
          <p:nvPr/>
        </p:nvPicPr>
        <p:blipFill>
          <a:blip r:embed="rId2"/>
          <a:stretch>
            <a:fillRect/>
          </a:stretch>
        </p:blipFill>
        <p:spPr>
          <a:xfrm>
            <a:off x="762000" y="529424"/>
            <a:ext cx="5334002" cy="5799152"/>
          </a:xfrm>
          <a:prstGeom prst="roundRect">
            <a:avLst>
              <a:gd name="adj" fmla="val 2306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F75B789C-F839-4358-9436-44DA4FF6F86C}"/>
              </a:ext>
            </a:extLst>
          </p:cNvPr>
          <p:cNvSpPr txBox="1"/>
          <p:nvPr/>
        </p:nvSpPr>
        <p:spPr>
          <a:xfrm>
            <a:off x="3759642" y="6204"/>
            <a:ext cx="4672716" cy="523220"/>
          </a:xfrm>
          <a:prstGeom prst="rect">
            <a:avLst/>
          </a:prstGeom>
          <a:noFill/>
        </p:spPr>
        <p:txBody>
          <a:bodyPr wrap="square">
            <a:spAutoFit/>
          </a:bodyPr>
          <a:lstStyle/>
          <a:p>
            <a:pPr algn="ctr"/>
            <a:r>
              <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rPr>
              <a:t>STATIC FLEXIBILITY</a:t>
            </a:r>
            <a:endParaRPr lang="en-IN" sz="2800" dirty="0">
              <a:solidFill>
                <a:srgbClr val="00B0F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21721B8-40BF-4166-B890-B03458688C6C}"/>
              </a:ext>
            </a:extLst>
          </p:cNvPr>
          <p:cNvSpPr txBox="1"/>
          <p:nvPr/>
        </p:nvSpPr>
        <p:spPr>
          <a:xfrm>
            <a:off x="21771" y="132520"/>
            <a:ext cx="615553" cy="6592957"/>
          </a:xfrm>
          <a:prstGeom prst="rect">
            <a:avLst/>
          </a:prstGeom>
          <a:noFill/>
        </p:spPr>
        <p:txBody>
          <a:bodyPr vert="vert270" wrap="square">
            <a:spAutoFit/>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ACTIVE FLEXIBILITY </a:t>
            </a:r>
            <a:endParaRPr lang="en-IN" sz="28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TextBox 9">
            <a:extLst>
              <a:ext uri="{FF2B5EF4-FFF2-40B4-BE49-F238E27FC236}">
                <a16:creationId xmlns:a16="http://schemas.microsoft.com/office/drawing/2014/main" id="{62E3E7F3-3985-41D0-82B6-0ECEB0A5A842}"/>
              </a:ext>
            </a:extLst>
          </p:cNvPr>
          <p:cNvSpPr txBox="1"/>
          <p:nvPr/>
        </p:nvSpPr>
        <p:spPr>
          <a:xfrm>
            <a:off x="6150428" y="2090171"/>
            <a:ext cx="6019801" cy="2677656"/>
          </a:xfrm>
          <a:prstGeom prst="rect">
            <a:avLst/>
          </a:prstGeom>
          <a:noFill/>
        </p:spPr>
        <p:txBody>
          <a:bodyPr wrap="square">
            <a:spAutoFit/>
          </a:bodyPr>
          <a:lstStyle/>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Static flexibility is usually required by a sportsperson when he remains in static position.</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It is the ability of muscles /joints to stretch  from a stationary position.</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e.g., while diving, sitting, lying and in starting position in various sports.</a:t>
            </a:r>
            <a:endParaRPr lang="en-IN" sz="2400" dirty="0">
              <a:latin typeface="Cambria" panose="02040503050406030204" pitchFamily="18" charset="0"/>
              <a:ea typeface="Cambria" panose="02040503050406030204" pitchFamily="18" charset="0"/>
            </a:endParaRPr>
          </a:p>
        </p:txBody>
      </p:sp>
      <p:pic>
        <p:nvPicPr>
          <p:cNvPr id="7" name="Google Shape;63;p14">
            <a:extLst>
              <a:ext uri="{FF2B5EF4-FFF2-40B4-BE49-F238E27FC236}">
                <a16:creationId xmlns:a16="http://schemas.microsoft.com/office/drawing/2014/main" id="{351D5127-031A-4FFC-9A75-F87D62CB7D02}"/>
              </a:ext>
            </a:extLst>
          </p:cNvPr>
          <p:cNvPicPr preferRelativeResize="0"/>
          <p:nvPr/>
        </p:nvPicPr>
        <p:blipFill rotWithShape="1">
          <a:blip r:embed="rId3">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335120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125EC9-904A-4D75-9420-70124FC62D2B}"/>
              </a:ext>
            </a:extLst>
          </p:cNvPr>
          <p:cNvPicPr>
            <a:picLocks noChangeAspect="1"/>
          </p:cNvPicPr>
          <p:nvPr/>
        </p:nvPicPr>
        <p:blipFill>
          <a:blip r:embed="rId2" cstate="print"/>
          <a:stretch>
            <a:fillRect/>
          </a:stretch>
        </p:blipFill>
        <p:spPr>
          <a:xfrm>
            <a:off x="637324" y="516207"/>
            <a:ext cx="5458677" cy="6025067"/>
          </a:xfrm>
          <a:prstGeom prst="roundRect">
            <a:avLst>
              <a:gd name="adj" fmla="val 2548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13B6E72C-B08F-4B60-8A31-6F37FC85F1F2}"/>
              </a:ext>
            </a:extLst>
          </p:cNvPr>
          <p:cNvSpPr txBox="1"/>
          <p:nvPr/>
        </p:nvSpPr>
        <p:spPr>
          <a:xfrm>
            <a:off x="3436289" y="0"/>
            <a:ext cx="5319421" cy="523220"/>
          </a:xfrm>
          <a:prstGeom prst="rect">
            <a:avLst/>
          </a:prstGeom>
          <a:noFill/>
        </p:spPr>
        <p:txBody>
          <a:bodyPr wrap="square">
            <a:spAutoFit/>
          </a:bodyPr>
          <a:lstStyle/>
          <a:p>
            <a:pPr algn="ctr"/>
            <a:r>
              <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rPr>
              <a:t>DYNAMIC FLEXIBILITY </a:t>
            </a:r>
            <a:endParaRPr lang="en-IN" sz="2800" dirty="0">
              <a:solidFill>
                <a:srgbClr val="00B0F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0009E057-4888-4FC7-A311-56CECC0A481B}"/>
              </a:ext>
            </a:extLst>
          </p:cNvPr>
          <p:cNvSpPr txBox="1"/>
          <p:nvPr/>
        </p:nvSpPr>
        <p:spPr>
          <a:xfrm>
            <a:off x="6095999" y="2274836"/>
            <a:ext cx="6096001" cy="2308324"/>
          </a:xfrm>
          <a:prstGeom prst="rect">
            <a:avLst/>
          </a:prstGeom>
          <a:noFill/>
        </p:spPr>
        <p:txBody>
          <a:bodyPr wrap="square">
            <a:spAutoFit/>
          </a:bodyPr>
          <a:lstStyle/>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Dynamic flexibility also called kinetic flexibility.</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It is the ability to perform dynamic movements of the muscles to bring a limb through its full range of motion in the joints.</a:t>
            </a:r>
            <a:endParaRPr lang="en-IN" sz="24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B122D1C9-5816-41C0-88E1-77A959D30A57}"/>
              </a:ext>
            </a:extLst>
          </p:cNvPr>
          <p:cNvSpPr txBox="1"/>
          <p:nvPr/>
        </p:nvSpPr>
        <p:spPr>
          <a:xfrm>
            <a:off x="21771" y="132520"/>
            <a:ext cx="615553" cy="6592957"/>
          </a:xfrm>
          <a:prstGeom prst="rect">
            <a:avLst/>
          </a:prstGeom>
          <a:noFill/>
        </p:spPr>
        <p:txBody>
          <a:bodyPr vert="vert270" wrap="square">
            <a:spAutoFit/>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ACTIVE FLEXIBILITY </a:t>
            </a:r>
            <a:endParaRPr lang="en-IN" sz="28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11" name="Google Shape;63;p14">
            <a:extLst>
              <a:ext uri="{FF2B5EF4-FFF2-40B4-BE49-F238E27FC236}">
                <a16:creationId xmlns:a16="http://schemas.microsoft.com/office/drawing/2014/main" id="{82AC77F7-35A7-4A6E-B012-8B9576165C81}"/>
              </a:ext>
            </a:extLst>
          </p:cNvPr>
          <p:cNvPicPr preferRelativeResize="0"/>
          <p:nvPr/>
        </p:nvPicPr>
        <p:blipFill rotWithShape="1">
          <a:blip r:embed="rId3">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42243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home work gif">
            <a:extLst>
              <a:ext uri="{FF2B5EF4-FFF2-40B4-BE49-F238E27FC236}">
                <a16:creationId xmlns:a16="http://schemas.microsoft.com/office/drawing/2014/main" id="{1A3ECD22-5729-4E40-ABDC-23B773996B4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5944" y="3851645"/>
            <a:ext cx="6946605" cy="3006356"/>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62;p14">
            <a:extLst>
              <a:ext uri="{FF2B5EF4-FFF2-40B4-BE49-F238E27FC236}">
                <a16:creationId xmlns:a16="http://schemas.microsoft.com/office/drawing/2014/main" id="{6EF857C6-EE0D-498D-A890-9923E9290880}"/>
              </a:ext>
            </a:extLst>
          </p:cNvPr>
          <p:cNvPicPr preferRelativeResize="0"/>
          <p:nvPr/>
        </p:nvPicPr>
        <p:blipFill rotWithShape="1">
          <a:blip r:embed="rId4">
            <a:alphaModFix/>
          </a:blip>
          <a:srcRect/>
          <a:stretch/>
        </p:blipFill>
        <p:spPr>
          <a:xfrm>
            <a:off x="10947400" y="5599967"/>
            <a:ext cx="1234200" cy="1234200"/>
          </a:xfrm>
          <a:prstGeom prst="rect">
            <a:avLst/>
          </a:prstGeom>
          <a:noFill/>
          <a:ln>
            <a:noFill/>
          </a:ln>
        </p:spPr>
      </p:pic>
      <p:sp>
        <p:nvSpPr>
          <p:cNvPr id="12" name="TextBox 11">
            <a:extLst>
              <a:ext uri="{FF2B5EF4-FFF2-40B4-BE49-F238E27FC236}">
                <a16:creationId xmlns:a16="http://schemas.microsoft.com/office/drawing/2014/main" id="{0C6F01C5-72AC-4E63-8FBC-17B4D58356A1}"/>
              </a:ext>
            </a:extLst>
          </p:cNvPr>
          <p:cNvSpPr txBox="1"/>
          <p:nvPr/>
        </p:nvSpPr>
        <p:spPr>
          <a:xfrm>
            <a:off x="255181" y="290998"/>
            <a:ext cx="11355572" cy="2040495"/>
          </a:xfrm>
          <a:prstGeom prst="rect">
            <a:avLst/>
          </a:prstGeom>
          <a:noFill/>
        </p:spPr>
        <p:txBody>
          <a:bodyPr wrap="square">
            <a:spAutoFit/>
          </a:bodyPr>
          <a:lstStyle/>
          <a:p>
            <a:pPr marL="533387" indent="-533387">
              <a:lnSpc>
                <a:spcPct val="200000"/>
              </a:lnSpc>
              <a:buFont typeface="+mj-lt"/>
              <a:buAutoNum type="romanLcPeriod"/>
            </a:pPr>
            <a:r>
              <a:rPr lang="en-IN" sz="2133" dirty="0">
                <a:highlight>
                  <a:srgbClr val="FFFF00"/>
                </a:highlight>
              </a:rPr>
              <a:t>What is flexibility? Mention its types.</a:t>
            </a:r>
          </a:p>
          <a:p>
            <a:pPr marL="533387" indent="-533387">
              <a:lnSpc>
                <a:spcPct val="200000"/>
              </a:lnSpc>
              <a:buFont typeface="+mj-lt"/>
              <a:buAutoNum type="romanLcPeriod"/>
            </a:pPr>
            <a:r>
              <a:rPr lang="en-IN" sz="2133" dirty="0">
                <a:highlight>
                  <a:srgbClr val="FFFF00"/>
                </a:highlight>
              </a:rPr>
              <a:t>Discuss any three difference between Static &amp; Dynamic flexibility</a:t>
            </a:r>
            <a:r>
              <a:rPr lang="en-IN" sz="2133" dirty="0">
                <a:highlight>
                  <a:srgbClr val="FF0000"/>
                </a:highlight>
              </a:rPr>
              <a:t>.</a:t>
            </a:r>
            <a:endParaRPr lang="en-IN" sz="2133" dirty="0">
              <a:highlight>
                <a:srgbClr val="FFFF00"/>
              </a:highlight>
            </a:endParaRPr>
          </a:p>
          <a:p>
            <a:pPr marL="457189" indent="-457189">
              <a:lnSpc>
                <a:spcPct val="200000"/>
              </a:lnSpc>
              <a:buFont typeface="+mj-lt"/>
              <a:buAutoNum type="alphaUcPeriod"/>
            </a:pPr>
            <a:endParaRPr lang="en-IN" sz="2400" dirty="0">
              <a:highlight>
                <a:srgbClr val="00FFFF"/>
              </a:highlight>
            </a:endParaRPr>
          </a:p>
        </p:txBody>
      </p:sp>
    </p:spTree>
    <p:extLst>
      <p:ext uri="{BB962C8B-B14F-4D97-AF65-F5344CB8AC3E}">
        <p14:creationId xmlns:p14="http://schemas.microsoft.com/office/powerpoint/2010/main" val="386176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7" name="Google Shape;77;p16"/>
          <p:cNvSpPr txBox="1"/>
          <p:nvPr/>
        </p:nvSpPr>
        <p:spPr>
          <a:xfrm>
            <a:off x="0" y="1647900"/>
            <a:ext cx="12192000" cy="3562200"/>
          </a:xfrm>
          <a:prstGeom prst="rect">
            <a:avLst/>
          </a:prstGeom>
          <a:noFill/>
          <a:ln>
            <a:noFill/>
          </a:ln>
        </p:spPr>
        <p:txBody>
          <a:bodyPr spcFirstLastPara="1" wrap="square" lIns="91425" tIns="91425" rIns="91425" bIns="91425" anchor="ctr" anchorCtr="0">
            <a:noAutofit/>
          </a:bodyPr>
          <a:lstStyle/>
          <a:p>
            <a:pPr marL="457200" algn="ctr">
              <a:lnSpc>
                <a:spcPct val="115000"/>
              </a:lnSpc>
              <a:buClr>
                <a:srgbClr val="000000"/>
              </a:buClr>
              <a:buSzPts val="4000"/>
            </a:pPr>
            <a:r>
              <a:rPr lang="en" sz="6000" b="1" dirty="0">
                <a:solidFill>
                  <a:srgbClr val="000000"/>
                </a:solidFill>
                <a:ea typeface="Arial"/>
                <a:cs typeface="Arial"/>
                <a:sym typeface="Arial"/>
              </a:rPr>
              <a:t>THANKING YOU</a:t>
            </a:r>
            <a:endParaRPr sz="6000" b="1" dirty="0">
              <a:solidFill>
                <a:srgbClr val="000000"/>
              </a:solidFill>
              <a:ea typeface="Arial"/>
              <a:cs typeface="Arial"/>
              <a:sym typeface="Arial"/>
            </a:endParaRPr>
          </a:p>
          <a:p>
            <a:pPr marL="457200" algn="ctr">
              <a:lnSpc>
                <a:spcPct val="115000"/>
              </a:lnSpc>
              <a:buClr>
                <a:srgbClr val="000000"/>
              </a:buClr>
              <a:buSzPts val="4000"/>
            </a:pPr>
            <a:r>
              <a:rPr lang="en" sz="6000" b="1" dirty="0">
                <a:solidFill>
                  <a:srgbClr val="FF0000"/>
                </a:solidFill>
                <a:ea typeface="Arial"/>
                <a:cs typeface="Arial"/>
                <a:sym typeface="Arial"/>
              </a:rPr>
              <a:t>ODM EDUCATIONAL GROUP</a:t>
            </a:r>
            <a:endParaRPr sz="6000" b="1" dirty="0">
              <a:solidFill>
                <a:srgbClr val="FF0000"/>
              </a:solidFill>
              <a:ea typeface="Arial"/>
              <a:cs typeface="Arial"/>
              <a:sym typeface="Arial"/>
            </a:endParaRPr>
          </a:p>
        </p:txBody>
      </p:sp>
      <p:pic>
        <p:nvPicPr>
          <p:cNvPr id="4" name="Google Shape;63;p14">
            <a:extLst>
              <a:ext uri="{FF2B5EF4-FFF2-40B4-BE49-F238E27FC236}">
                <a16:creationId xmlns:a16="http://schemas.microsoft.com/office/drawing/2014/main" id="{F174CE82-B593-49FF-8D42-4F97BD789DB0}"/>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36817890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4" name="TextBox 3">
            <a:extLst>
              <a:ext uri="{FF2B5EF4-FFF2-40B4-BE49-F238E27FC236}">
                <a16:creationId xmlns:a16="http://schemas.microsoft.com/office/drawing/2014/main" id="{09065DA1-BB6D-4794-A3A9-5B16AFBCF3C5}"/>
              </a:ext>
            </a:extLst>
          </p:cNvPr>
          <p:cNvSpPr txBox="1"/>
          <p:nvPr/>
        </p:nvSpPr>
        <p:spPr>
          <a:xfrm>
            <a:off x="1556657" y="3175"/>
            <a:ext cx="9078686"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METHODS TO IMPROVE FLEXIBILITY</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2" name="Diagram 1">
            <a:extLst>
              <a:ext uri="{FF2B5EF4-FFF2-40B4-BE49-F238E27FC236}">
                <a16:creationId xmlns:a16="http://schemas.microsoft.com/office/drawing/2014/main" id="{846C0A14-0D1A-4D97-9988-ACDDB294ECD3}"/>
              </a:ext>
            </a:extLst>
          </p:cNvPr>
          <p:cNvGraphicFramePr/>
          <p:nvPr>
            <p:extLst>
              <p:ext uri="{D42A27DB-BD31-4B8C-83A1-F6EECF244321}">
                <p14:modId xmlns:p14="http://schemas.microsoft.com/office/powerpoint/2010/main" val="4118810636"/>
              </p:ext>
            </p:extLst>
          </p:nvPr>
        </p:nvGraphicFramePr>
        <p:xfrm>
          <a:off x="159656" y="526395"/>
          <a:ext cx="12021944" cy="6135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descr="Dynamic Stretching: Benefits, When to Use, Examples, and More">
            <a:extLst>
              <a:ext uri="{FF2B5EF4-FFF2-40B4-BE49-F238E27FC236}">
                <a16:creationId xmlns:a16="http://schemas.microsoft.com/office/drawing/2014/main" id="{422660FE-4E4C-406D-AEDF-73B85BC8B480}"/>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96993" y="856345"/>
            <a:ext cx="1282700" cy="15675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Stretching Before &amp; After Physical Activity | North York Sports ...">
            <a:extLst>
              <a:ext uri="{FF2B5EF4-FFF2-40B4-BE49-F238E27FC236}">
                <a16:creationId xmlns:a16="http://schemas.microsoft.com/office/drawing/2014/main" id="{408BC20B-7FC7-4FAE-89EA-7B67EAE48C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6993" y="4871235"/>
            <a:ext cx="1282700" cy="15675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descr="Dynamic Stretching: Benefits, When to Use, Examples, and More">
            <a:extLst>
              <a:ext uri="{FF2B5EF4-FFF2-40B4-BE49-F238E27FC236}">
                <a16:creationId xmlns:a16="http://schemas.microsoft.com/office/drawing/2014/main" id="{EC1E278C-E73F-4265-97FF-1D423D83EF7C}"/>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54275" y="4871235"/>
            <a:ext cx="1282700" cy="15675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8A97229-1EEF-46E5-9FFA-282F78F889D0}"/>
              </a:ext>
            </a:extLst>
          </p:cNvPr>
          <p:cNvPicPr>
            <a:picLocks noChangeAspect="1"/>
          </p:cNvPicPr>
          <p:nvPr/>
        </p:nvPicPr>
        <p:blipFill>
          <a:blip r:embed="rId11"/>
          <a:stretch>
            <a:fillRect/>
          </a:stretch>
        </p:blipFill>
        <p:spPr>
          <a:xfrm>
            <a:off x="2454275" y="856344"/>
            <a:ext cx="1282700" cy="1567544"/>
          </a:xfrm>
          <a:prstGeom prst="rect">
            <a:avLst/>
          </a:prstGeom>
        </p:spPr>
      </p:pic>
      <p:pic>
        <p:nvPicPr>
          <p:cNvPr id="9" name="Google Shape;63;p14">
            <a:extLst>
              <a:ext uri="{FF2B5EF4-FFF2-40B4-BE49-F238E27FC236}">
                <a16:creationId xmlns:a16="http://schemas.microsoft.com/office/drawing/2014/main" id="{4583754A-25AA-4C06-8A7F-AC1F242DAA06}"/>
              </a:ext>
            </a:extLst>
          </p:cNvPr>
          <p:cNvPicPr preferRelativeResize="0"/>
          <p:nvPr/>
        </p:nvPicPr>
        <p:blipFill rotWithShape="1">
          <a:blip r:embed="rId12">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91793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E545F8-09DF-4F8E-B518-F083B0CE7B40}"/>
              </a:ext>
            </a:extLst>
          </p:cNvPr>
          <p:cNvSpPr txBox="1"/>
          <p:nvPr/>
        </p:nvSpPr>
        <p:spPr>
          <a:xfrm>
            <a:off x="1652281" y="5655"/>
            <a:ext cx="8887437" cy="523220"/>
          </a:xfrm>
          <a:prstGeom prst="rect">
            <a:avLst/>
          </a:prstGeom>
          <a:noFill/>
        </p:spPr>
        <p:txBody>
          <a:bodyPr vert="horz" wrap="square">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DYNAMIC STRENGTH </a:t>
            </a:r>
            <a:endParaRPr lang="en-IN" sz="2800" dirty="0">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Top Exercise Gif Stickers for Android &amp;amp; iOS | Gfycat">
            <a:extLst>
              <a:ext uri="{FF2B5EF4-FFF2-40B4-BE49-F238E27FC236}">
                <a16:creationId xmlns:a16="http://schemas.microsoft.com/office/drawing/2014/main" id="{8C90901B-EAFA-44C8-8442-308DDEFC7BE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559615"/>
            <a:ext cx="5486400" cy="57387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9F04FA-03B0-4F5B-840C-19C9EB452082}"/>
              </a:ext>
            </a:extLst>
          </p:cNvPr>
          <p:cNvSpPr txBox="1"/>
          <p:nvPr/>
        </p:nvSpPr>
        <p:spPr>
          <a:xfrm>
            <a:off x="5970997" y="2090171"/>
            <a:ext cx="6248401" cy="2677656"/>
          </a:xfrm>
          <a:prstGeom prst="rect">
            <a:avLst/>
          </a:prstGeom>
          <a:noFill/>
        </p:spPr>
        <p:txBody>
          <a:bodyPr wrap="square">
            <a:spAutoFit/>
          </a:bodyPr>
          <a:lstStyle/>
          <a:p>
            <a:pPr marL="457189" indent="-457189">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Dynamic strength known as Isotonic Strength, because it is related to the movements.</a:t>
            </a:r>
          </a:p>
          <a:p>
            <a:pPr marL="457189" indent="-457189">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Movements are clearly visible when someone used dynamic strength.</a:t>
            </a:r>
          </a:p>
          <a:p>
            <a:pPr marL="457189" indent="-457189">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E.g.: Pullups, Push ups</a:t>
            </a:r>
            <a:r>
              <a:rPr lang="en-US" sz="2400" b="1" dirty="0">
                <a:latin typeface="Cambria" panose="02040503050406030204" pitchFamily="18" charset="0"/>
                <a:ea typeface="Cambria" panose="02040503050406030204" pitchFamily="18" charset="0"/>
                <a:cs typeface="Calibri" panose="020F0502020204030204" pitchFamily="34" charset="0"/>
              </a:rPr>
              <a:t>, we required dynamic strength.</a:t>
            </a:r>
          </a:p>
        </p:txBody>
      </p:sp>
      <p:pic>
        <p:nvPicPr>
          <p:cNvPr id="8" name="Google Shape;63;p14">
            <a:extLst>
              <a:ext uri="{FF2B5EF4-FFF2-40B4-BE49-F238E27FC236}">
                <a16:creationId xmlns:a16="http://schemas.microsoft.com/office/drawing/2014/main" id="{DD2ED8B0-1EAB-4080-A183-37C0A4BE63B1}"/>
              </a:ext>
            </a:extLst>
          </p:cNvPr>
          <p:cNvPicPr preferRelativeResize="0"/>
          <p:nvPr/>
        </p:nvPicPr>
        <p:blipFill rotWithShape="1">
          <a:blip r:embed="rId3">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239726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 name="Picture 1">
            <a:extLst>
              <a:ext uri="{FF2B5EF4-FFF2-40B4-BE49-F238E27FC236}">
                <a16:creationId xmlns:a16="http://schemas.microsoft.com/office/drawing/2014/main" id="{1E84F892-8C28-47E5-AB8A-FA273FE108CE}"/>
              </a:ext>
            </a:extLst>
          </p:cNvPr>
          <p:cNvPicPr>
            <a:picLocks noChangeAspect="1"/>
          </p:cNvPicPr>
          <p:nvPr/>
        </p:nvPicPr>
        <p:blipFill>
          <a:blip r:embed="rId3"/>
          <a:stretch>
            <a:fillRect/>
          </a:stretch>
        </p:blipFill>
        <p:spPr>
          <a:xfrm>
            <a:off x="0" y="490209"/>
            <a:ext cx="6324600" cy="5877581"/>
          </a:xfrm>
          <a:prstGeom prst="rect">
            <a:avLst/>
          </a:prstGeom>
        </p:spPr>
      </p:pic>
      <p:sp>
        <p:nvSpPr>
          <p:cNvPr id="4" name="TextBox 3">
            <a:extLst>
              <a:ext uri="{FF2B5EF4-FFF2-40B4-BE49-F238E27FC236}">
                <a16:creationId xmlns:a16="http://schemas.microsoft.com/office/drawing/2014/main" id="{09065DA1-BB6D-4794-A3A9-5B16AFBCF3C5}"/>
              </a:ext>
            </a:extLst>
          </p:cNvPr>
          <p:cNvSpPr txBox="1"/>
          <p:nvPr/>
        </p:nvSpPr>
        <p:spPr>
          <a:xfrm>
            <a:off x="0" y="3175"/>
            <a:ext cx="615553" cy="6854825"/>
          </a:xfrm>
          <a:prstGeom prst="rect">
            <a:avLst/>
          </a:prstGeom>
          <a:noFill/>
        </p:spPr>
        <p:txBody>
          <a:bodyPr vert="vert270"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METHODS TO IMPROVE FLEXIBILITY</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9" name="Google Shape;63;p14">
            <a:extLst>
              <a:ext uri="{FF2B5EF4-FFF2-40B4-BE49-F238E27FC236}">
                <a16:creationId xmlns:a16="http://schemas.microsoft.com/office/drawing/2014/main" id="{4583754A-25AA-4C06-8A7F-AC1F242DAA06}"/>
              </a:ext>
            </a:extLst>
          </p:cNvPr>
          <p:cNvPicPr preferRelativeResize="0"/>
          <p:nvPr/>
        </p:nvPicPr>
        <p:blipFill rotWithShape="1">
          <a:blip r:embed="rId4">
            <a:alphaModFix/>
          </a:blip>
          <a:srcRect/>
          <a:stretch/>
        </p:blipFill>
        <p:spPr>
          <a:xfrm>
            <a:off x="10393594" y="102456"/>
            <a:ext cx="1643369" cy="815833"/>
          </a:xfrm>
          <a:prstGeom prst="rect">
            <a:avLst/>
          </a:prstGeom>
          <a:noFill/>
          <a:ln>
            <a:noFill/>
          </a:ln>
        </p:spPr>
      </p:pic>
      <p:sp>
        <p:nvSpPr>
          <p:cNvPr id="10" name="TextBox 9">
            <a:extLst>
              <a:ext uri="{FF2B5EF4-FFF2-40B4-BE49-F238E27FC236}">
                <a16:creationId xmlns:a16="http://schemas.microsoft.com/office/drawing/2014/main" id="{C3CEB0FA-35DB-4B91-A1E7-F4DC0D340775}"/>
              </a:ext>
            </a:extLst>
          </p:cNvPr>
          <p:cNvSpPr txBox="1"/>
          <p:nvPr/>
        </p:nvSpPr>
        <p:spPr>
          <a:xfrm>
            <a:off x="3042558" y="0"/>
            <a:ext cx="6106884" cy="523220"/>
          </a:xfrm>
          <a:prstGeom prst="rect">
            <a:avLst/>
          </a:prstGeom>
          <a:noFill/>
        </p:spPr>
        <p:txBody>
          <a:bodyPr wrap="square">
            <a:spAutoFit/>
          </a:bodyPr>
          <a:lstStyle/>
          <a:p>
            <a:pPr lvl="0"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BALLISTIC METHOD</a:t>
            </a:r>
            <a:endPar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D7231B5A-8DC7-4B9F-AD65-0C39AFBE4D84}"/>
              </a:ext>
            </a:extLst>
          </p:cNvPr>
          <p:cNvSpPr txBox="1"/>
          <p:nvPr/>
        </p:nvSpPr>
        <p:spPr>
          <a:xfrm>
            <a:off x="6019800" y="2459504"/>
            <a:ext cx="6172200" cy="2677656"/>
          </a:xfrm>
          <a:prstGeom prst="rect">
            <a:avLst/>
          </a:prstGeom>
          <a:noFill/>
        </p:spPr>
        <p:txBody>
          <a:bodyPr wrap="square">
            <a:spAutoFit/>
          </a:bodyPr>
          <a:lstStyle/>
          <a:p>
            <a:pPr marL="438146"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The movement is performed with a swing in a rhythmic way.</a:t>
            </a:r>
          </a:p>
          <a:p>
            <a:pPr marL="438146"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The related joint is stretched with a swing.</a:t>
            </a:r>
          </a:p>
          <a:p>
            <a:pPr marL="438146" indent="-28575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Before performing such exercise, appropriate warm-up is essential,(over-stretching)</a:t>
            </a:r>
          </a:p>
        </p:txBody>
      </p:sp>
    </p:spTree>
    <p:extLst>
      <p:ext uri="{BB962C8B-B14F-4D97-AF65-F5344CB8AC3E}">
        <p14:creationId xmlns:p14="http://schemas.microsoft.com/office/powerpoint/2010/main" val="56415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 name="Picture 1">
            <a:extLst>
              <a:ext uri="{FF2B5EF4-FFF2-40B4-BE49-F238E27FC236}">
                <a16:creationId xmlns:a16="http://schemas.microsoft.com/office/drawing/2014/main" id="{820F82B4-4C70-4E08-9C57-91AB64405167}"/>
              </a:ext>
            </a:extLst>
          </p:cNvPr>
          <p:cNvPicPr>
            <a:picLocks noChangeAspect="1"/>
          </p:cNvPicPr>
          <p:nvPr/>
        </p:nvPicPr>
        <p:blipFill>
          <a:blip r:embed="rId3"/>
          <a:stretch>
            <a:fillRect/>
          </a:stretch>
        </p:blipFill>
        <p:spPr>
          <a:xfrm>
            <a:off x="381000" y="-3175"/>
            <a:ext cx="5410201" cy="6858000"/>
          </a:xfrm>
          <a:prstGeom prst="ellipse">
            <a:avLst/>
          </a:prstGeom>
          <a:ln>
            <a:noFill/>
          </a:ln>
          <a:effectLst>
            <a:softEdge rad="112500"/>
          </a:effectLst>
        </p:spPr>
      </p:pic>
      <p:sp>
        <p:nvSpPr>
          <p:cNvPr id="4" name="TextBox 3">
            <a:extLst>
              <a:ext uri="{FF2B5EF4-FFF2-40B4-BE49-F238E27FC236}">
                <a16:creationId xmlns:a16="http://schemas.microsoft.com/office/drawing/2014/main" id="{09065DA1-BB6D-4794-A3A9-5B16AFBCF3C5}"/>
              </a:ext>
            </a:extLst>
          </p:cNvPr>
          <p:cNvSpPr txBox="1"/>
          <p:nvPr/>
        </p:nvSpPr>
        <p:spPr>
          <a:xfrm>
            <a:off x="0" y="3175"/>
            <a:ext cx="615553" cy="6854825"/>
          </a:xfrm>
          <a:prstGeom prst="rect">
            <a:avLst/>
          </a:prstGeom>
          <a:noFill/>
        </p:spPr>
        <p:txBody>
          <a:bodyPr vert="vert270"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METHODS TO IMPROVE FLEXIBILITY</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9" name="Google Shape;63;p14">
            <a:extLst>
              <a:ext uri="{FF2B5EF4-FFF2-40B4-BE49-F238E27FC236}">
                <a16:creationId xmlns:a16="http://schemas.microsoft.com/office/drawing/2014/main" id="{4583754A-25AA-4C06-8A7F-AC1F242DAA06}"/>
              </a:ext>
            </a:extLst>
          </p:cNvPr>
          <p:cNvPicPr preferRelativeResize="0"/>
          <p:nvPr/>
        </p:nvPicPr>
        <p:blipFill rotWithShape="1">
          <a:blip r:embed="rId4">
            <a:alphaModFix/>
          </a:blip>
          <a:srcRect/>
          <a:stretch/>
        </p:blipFill>
        <p:spPr>
          <a:xfrm>
            <a:off x="10393594" y="102456"/>
            <a:ext cx="1643369" cy="815833"/>
          </a:xfrm>
          <a:prstGeom prst="rect">
            <a:avLst/>
          </a:prstGeom>
          <a:noFill/>
          <a:ln>
            <a:noFill/>
          </a:ln>
        </p:spPr>
      </p:pic>
      <p:sp>
        <p:nvSpPr>
          <p:cNvPr id="10" name="TextBox 9">
            <a:extLst>
              <a:ext uri="{FF2B5EF4-FFF2-40B4-BE49-F238E27FC236}">
                <a16:creationId xmlns:a16="http://schemas.microsoft.com/office/drawing/2014/main" id="{C3CEB0FA-35DB-4B91-A1E7-F4DC0D340775}"/>
              </a:ext>
            </a:extLst>
          </p:cNvPr>
          <p:cNvSpPr txBox="1"/>
          <p:nvPr/>
        </p:nvSpPr>
        <p:spPr>
          <a:xfrm>
            <a:off x="3042558" y="0"/>
            <a:ext cx="6106884" cy="523220"/>
          </a:xfrm>
          <a:prstGeom prst="rect">
            <a:avLst/>
          </a:prstGeom>
          <a:noFill/>
        </p:spPr>
        <p:txBody>
          <a:bodyPr wrap="square">
            <a:spAutoFit/>
          </a:bodyPr>
          <a:lstStyle/>
          <a:p>
            <a:pPr lvl="0"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STATIC STRETCHING METHOD</a:t>
            </a:r>
            <a:endParaRPr lang="en-IN" b="1" dirty="0">
              <a:solidFill>
                <a:srgbClr val="00B0F0"/>
              </a:solidFill>
              <a:latin typeface="Cambria" panose="02040503050406030204" pitchFamily="18" charset="0"/>
              <a:ea typeface="Cambria" panose="020405030504060302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D7231B5A-8DC7-4B9F-AD65-0C39AFBE4D84}"/>
              </a:ext>
            </a:extLst>
          </p:cNvPr>
          <p:cNvSpPr txBox="1"/>
          <p:nvPr/>
        </p:nvSpPr>
        <p:spPr>
          <a:xfrm>
            <a:off x="6400800" y="2459504"/>
            <a:ext cx="5791200" cy="1569660"/>
          </a:xfrm>
          <a:prstGeom prst="rect">
            <a:avLst/>
          </a:prstGeom>
          <a:noFill/>
        </p:spPr>
        <p:txBody>
          <a:bodyPr wrap="square">
            <a:spAutoFit/>
          </a:bodyPr>
          <a:lstStyle/>
          <a:p>
            <a:pPr marL="723896" indent="-5715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The stretch position and holding the position.</a:t>
            </a:r>
          </a:p>
          <a:p>
            <a:pPr marL="723896" indent="-5715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It is a part of cooling down.(hold for 10 to 30 seconds)</a:t>
            </a:r>
          </a:p>
        </p:txBody>
      </p:sp>
    </p:spTree>
    <p:extLst>
      <p:ext uri="{BB962C8B-B14F-4D97-AF65-F5344CB8AC3E}">
        <p14:creationId xmlns:p14="http://schemas.microsoft.com/office/powerpoint/2010/main" val="375276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050" name="Picture 2" descr="What Is Stretching? Exercises to Stretch Your Body - Kika Stretch Library">
            <a:extLst>
              <a:ext uri="{FF2B5EF4-FFF2-40B4-BE49-F238E27FC236}">
                <a16:creationId xmlns:a16="http://schemas.microsoft.com/office/drawing/2014/main" id="{0BC0316A-5674-4C82-ADBB-C8FA3FE97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4" y="685800"/>
            <a:ext cx="79248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065DA1-BB6D-4794-A3A9-5B16AFBCF3C5}"/>
              </a:ext>
            </a:extLst>
          </p:cNvPr>
          <p:cNvSpPr txBox="1"/>
          <p:nvPr/>
        </p:nvSpPr>
        <p:spPr>
          <a:xfrm>
            <a:off x="0" y="3175"/>
            <a:ext cx="615553" cy="6854825"/>
          </a:xfrm>
          <a:prstGeom prst="rect">
            <a:avLst/>
          </a:prstGeom>
          <a:noFill/>
        </p:spPr>
        <p:txBody>
          <a:bodyPr vert="vert270"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METHODS TO IMPROVE FLEXIBILITY</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9" name="Google Shape;63;p14">
            <a:extLst>
              <a:ext uri="{FF2B5EF4-FFF2-40B4-BE49-F238E27FC236}">
                <a16:creationId xmlns:a16="http://schemas.microsoft.com/office/drawing/2014/main" id="{4583754A-25AA-4C06-8A7F-AC1F242DAA06}"/>
              </a:ext>
            </a:extLst>
          </p:cNvPr>
          <p:cNvPicPr preferRelativeResize="0"/>
          <p:nvPr/>
        </p:nvPicPr>
        <p:blipFill rotWithShape="1">
          <a:blip r:embed="rId4">
            <a:alphaModFix/>
          </a:blip>
          <a:srcRect/>
          <a:stretch/>
        </p:blipFill>
        <p:spPr>
          <a:xfrm>
            <a:off x="10393594" y="102456"/>
            <a:ext cx="1643369" cy="815833"/>
          </a:xfrm>
          <a:prstGeom prst="rect">
            <a:avLst/>
          </a:prstGeom>
          <a:noFill/>
          <a:ln>
            <a:noFill/>
          </a:ln>
        </p:spPr>
      </p:pic>
      <p:sp>
        <p:nvSpPr>
          <p:cNvPr id="10" name="TextBox 9">
            <a:extLst>
              <a:ext uri="{FF2B5EF4-FFF2-40B4-BE49-F238E27FC236}">
                <a16:creationId xmlns:a16="http://schemas.microsoft.com/office/drawing/2014/main" id="{C3CEB0FA-35DB-4B91-A1E7-F4DC0D340775}"/>
              </a:ext>
            </a:extLst>
          </p:cNvPr>
          <p:cNvSpPr txBox="1"/>
          <p:nvPr/>
        </p:nvSpPr>
        <p:spPr>
          <a:xfrm>
            <a:off x="3042558" y="102456"/>
            <a:ext cx="6106884" cy="523220"/>
          </a:xfrm>
          <a:prstGeom prst="rect">
            <a:avLst/>
          </a:prstGeom>
          <a:noFill/>
        </p:spPr>
        <p:txBody>
          <a:bodyPr wrap="square">
            <a:spAutoFit/>
          </a:bodyPr>
          <a:lstStyle/>
          <a:p>
            <a:pPr lvl="0"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DYNAMIC STRETCHING METHOD</a:t>
            </a:r>
            <a:endParaRPr lang="en-IN" sz="2800" b="1" dirty="0">
              <a:solidFill>
                <a:srgbClr val="00B0F0"/>
              </a:solidFill>
              <a:latin typeface="Cambria" panose="02040503050406030204" pitchFamily="18" charset="0"/>
              <a:ea typeface="Cambria" panose="020405030504060302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D7231B5A-8DC7-4B9F-AD65-0C39AFBE4D84}"/>
              </a:ext>
            </a:extLst>
          </p:cNvPr>
          <p:cNvSpPr txBox="1"/>
          <p:nvPr/>
        </p:nvSpPr>
        <p:spPr>
          <a:xfrm>
            <a:off x="5606143" y="2274838"/>
            <a:ext cx="6553200" cy="2308324"/>
          </a:xfrm>
          <a:prstGeom prst="rect">
            <a:avLst/>
          </a:prstGeom>
          <a:noFill/>
        </p:spPr>
        <p:txBody>
          <a:bodyPr wrap="square">
            <a:spAutoFit/>
          </a:bodyPr>
          <a:lstStyle/>
          <a:p>
            <a:pPr marL="495296"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Its controlled leg and arms swings that take you gently to the limit of your range of motion.</a:t>
            </a:r>
          </a:p>
          <a:p>
            <a:pPr marL="495296"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Start with the movement at half speed for a couple of repetitions and then gradually work up to full speed.</a:t>
            </a:r>
          </a:p>
        </p:txBody>
      </p:sp>
    </p:spTree>
    <p:extLst>
      <p:ext uri="{BB962C8B-B14F-4D97-AF65-F5344CB8AC3E}">
        <p14:creationId xmlns:p14="http://schemas.microsoft.com/office/powerpoint/2010/main" val="12594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BDC12FE0-E144-4B6F-ACCE-99EA7F182573}"/>
              </a:ext>
            </a:extLst>
          </p:cNvPr>
          <p:cNvSpPr txBox="1">
            <a:spLocks noGrp="1"/>
          </p:cNvSpPr>
          <p:nvPr>
            <p:ph type="title"/>
          </p:nvPr>
        </p:nvSpPr>
        <p:spPr>
          <a:xfrm>
            <a:off x="21771" y="0"/>
            <a:ext cx="615523" cy="6853901"/>
          </a:xfrm>
          <a:prstGeom prst="rect">
            <a:avLst/>
          </a:prstGeom>
          <a:noFill/>
        </p:spPr>
        <p:txBody>
          <a:bodyPr vert="vert270" wrap="square" rtlCol="0">
            <a:spAutoFit/>
          </a:bodyPr>
          <a:lstStyle/>
          <a:p>
            <a:pPr algn="ctr"/>
            <a:r>
              <a:rPr lang="en-US" sz="2800" b="1" dirty="0">
                <a:solidFill>
                  <a:srgbClr val="FF0000"/>
                </a:solidFill>
                <a:latin typeface="Calibri" panose="020F0502020204030204" pitchFamily="34" charset="0"/>
                <a:cs typeface="Calibri" panose="020F0502020204030204" pitchFamily="34" charset="0"/>
              </a:rPr>
              <a:t>PNF TECHNIQUE</a:t>
            </a:r>
            <a:endParaRPr lang="en-IN" sz="2800" b="1" dirty="0">
              <a:solidFill>
                <a:srgbClr val="FF0000"/>
              </a:solidFill>
              <a:latin typeface="Calibri" panose="020F0502020204030204" pitchFamily="34" charset="0"/>
              <a:cs typeface="Calibri" panose="020F0502020204030204" pitchFamily="34" charset="0"/>
            </a:endParaRPr>
          </a:p>
        </p:txBody>
      </p:sp>
      <p:graphicFrame>
        <p:nvGraphicFramePr>
          <p:cNvPr id="5" name="Diagram 4">
            <a:extLst>
              <a:ext uri="{FF2B5EF4-FFF2-40B4-BE49-F238E27FC236}">
                <a16:creationId xmlns:a16="http://schemas.microsoft.com/office/drawing/2014/main" id="{9574A512-49E9-46D9-ABF6-91C13B7C0F31}"/>
              </a:ext>
            </a:extLst>
          </p:cNvPr>
          <p:cNvGraphicFramePr/>
          <p:nvPr>
            <p:extLst>
              <p:ext uri="{D42A27DB-BD31-4B8C-83A1-F6EECF244321}">
                <p14:modId xmlns:p14="http://schemas.microsoft.com/office/powerpoint/2010/main" val="3972684192"/>
              </p:ext>
            </p:extLst>
          </p:nvPr>
        </p:nvGraphicFramePr>
        <p:xfrm>
          <a:off x="1295400" y="189474"/>
          <a:ext cx="9601200" cy="6474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oogle Shape;63;p14">
            <a:extLst>
              <a:ext uri="{FF2B5EF4-FFF2-40B4-BE49-F238E27FC236}">
                <a16:creationId xmlns:a16="http://schemas.microsoft.com/office/drawing/2014/main" id="{E223B9EA-E18C-4AB1-B03A-C9FAD476B150}"/>
              </a:ext>
            </a:extLst>
          </p:cNvPr>
          <p:cNvPicPr preferRelativeResize="0"/>
          <p:nvPr/>
        </p:nvPicPr>
        <p:blipFill rotWithShape="1">
          <a:blip r:embed="rId7">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371593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f | Broadsheet.ie">
            <a:extLst>
              <a:ext uri="{FF2B5EF4-FFF2-40B4-BE49-F238E27FC236}">
                <a16:creationId xmlns:a16="http://schemas.microsoft.com/office/drawing/2014/main" id="{D0E7320A-6781-45CD-9CC4-333BE1E6ED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55"/>
          <a:stretch/>
        </p:blipFill>
        <p:spPr bwMode="auto">
          <a:xfrm>
            <a:off x="34925" y="190499"/>
            <a:ext cx="5680075" cy="6477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149D3026-7543-475C-B108-CCDBA77A75F0}"/>
              </a:ext>
            </a:extLst>
          </p:cNvPr>
          <p:cNvSpPr txBox="1">
            <a:spLocks noGrp="1"/>
          </p:cNvSpPr>
          <p:nvPr>
            <p:ph type="title"/>
          </p:nvPr>
        </p:nvSpPr>
        <p:spPr>
          <a:xfrm>
            <a:off x="1479763" y="32657"/>
            <a:ext cx="9232474" cy="615523"/>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GUIDELINES FOR DEVELOPING FLEXIBILITY</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8" name="Google Shape;63;p14">
            <a:extLst>
              <a:ext uri="{FF2B5EF4-FFF2-40B4-BE49-F238E27FC236}">
                <a16:creationId xmlns:a16="http://schemas.microsoft.com/office/drawing/2014/main" id="{FC064662-775B-4C5F-8BDF-902A757277DF}"/>
              </a:ext>
            </a:extLst>
          </p:cNvPr>
          <p:cNvPicPr preferRelativeResize="0"/>
          <p:nvPr/>
        </p:nvPicPr>
        <p:blipFill rotWithShape="1">
          <a:blip r:embed="rId3">
            <a:alphaModFix/>
          </a:blip>
          <a:srcRect/>
          <a:stretch/>
        </p:blipFill>
        <p:spPr>
          <a:xfrm>
            <a:off x="10393594" y="102456"/>
            <a:ext cx="1643369" cy="815833"/>
          </a:xfrm>
          <a:prstGeom prst="rect">
            <a:avLst/>
          </a:prstGeom>
          <a:noFill/>
          <a:ln>
            <a:noFill/>
          </a:ln>
        </p:spPr>
      </p:pic>
      <p:sp>
        <p:nvSpPr>
          <p:cNvPr id="2" name="TextBox 1">
            <a:extLst>
              <a:ext uri="{FF2B5EF4-FFF2-40B4-BE49-F238E27FC236}">
                <a16:creationId xmlns:a16="http://schemas.microsoft.com/office/drawing/2014/main" id="{39784F8F-CD80-4AB4-886C-415E43A6F545}"/>
              </a:ext>
            </a:extLst>
          </p:cNvPr>
          <p:cNvSpPr txBox="1"/>
          <p:nvPr/>
        </p:nvSpPr>
        <p:spPr>
          <a:xfrm>
            <a:off x="5715000" y="982176"/>
            <a:ext cx="6477000" cy="4893647"/>
          </a:xfrm>
          <a:prstGeom prst="rect">
            <a:avLst/>
          </a:prstGeom>
          <a:noFill/>
        </p:spPr>
        <p:txBody>
          <a:bodyPr wrap="square" rtlCol="0">
            <a:spAutoFit/>
          </a:bodyPr>
          <a:lstStyle/>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The flexibility of joints can be improved during adolescence.</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The flexibility should be performed after a complete warm-up.</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It should be performed when the sportsperson is fresh, avoid fatigue.</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Sufficient number of repetitions should be performed. (10 – 15)</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Jerky movements should be avoided during exercise.</a:t>
            </a:r>
          </a:p>
          <a:p>
            <a:pPr marL="285750" indent="-285750">
              <a:buFont typeface="Wingdings" panose="05000000000000000000" pitchFamily="2" charset="2"/>
              <a:buChar char="ü"/>
            </a:pPr>
            <a:r>
              <a:rPr lang="en-IN" sz="2400" b="1" dirty="0">
                <a:latin typeface="Cambria" panose="02040503050406030204" pitchFamily="18" charset="0"/>
                <a:ea typeface="Cambria" panose="02040503050406030204" pitchFamily="18" charset="0"/>
              </a:rPr>
              <a:t>During passive flexibility exercise you must ensure that your partner has experience.  </a:t>
            </a:r>
          </a:p>
        </p:txBody>
      </p:sp>
    </p:spTree>
    <p:extLst>
      <p:ext uri="{BB962C8B-B14F-4D97-AF65-F5344CB8AC3E}">
        <p14:creationId xmlns:p14="http://schemas.microsoft.com/office/powerpoint/2010/main" val="268172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home work gif">
            <a:extLst>
              <a:ext uri="{FF2B5EF4-FFF2-40B4-BE49-F238E27FC236}">
                <a16:creationId xmlns:a16="http://schemas.microsoft.com/office/drawing/2014/main" id="{1A3ECD22-5729-4E40-ABDC-23B773996B4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5944" y="3851645"/>
            <a:ext cx="6946605" cy="3006356"/>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62;p14">
            <a:extLst>
              <a:ext uri="{FF2B5EF4-FFF2-40B4-BE49-F238E27FC236}">
                <a16:creationId xmlns:a16="http://schemas.microsoft.com/office/drawing/2014/main" id="{6EF857C6-EE0D-498D-A890-9923E9290880}"/>
              </a:ext>
            </a:extLst>
          </p:cNvPr>
          <p:cNvPicPr preferRelativeResize="0"/>
          <p:nvPr/>
        </p:nvPicPr>
        <p:blipFill rotWithShape="1">
          <a:blip r:embed="rId4">
            <a:alphaModFix/>
          </a:blip>
          <a:srcRect/>
          <a:stretch/>
        </p:blipFill>
        <p:spPr>
          <a:xfrm>
            <a:off x="10947400" y="5599967"/>
            <a:ext cx="1234200" cy="1234200"/>
          </a:xfrm>
          <a:prstGeom prst="rect">
            <a:avLst/>
          </a:prstGeom>
          <a:noFill/>
          <a:ln>
            <a:noFill/>
          </a:ln>
        </p:spPr>
      </p:pic>
      <p:sp>
        <p:nvSpPr>
          <p:cNvPr id="12" name="TextBox 11">
            <a:extLst>
              <a:ext uri="{FF2B5EF4-FFF2-40B4-BE49-F238E27FC236}">
                <a16:creationId xmlns:a16="http://schemas.microsoft.com/office/drawing/2014/main" id="{0C6F01C5-72AC-4E63-8FBC-17B4D58356A1}"/>
              </a:ext>
            </a:extLst>
          </p:cNvPr>
          <p:cNvSpPr txBox="1"/>
          <p:nvPr/>
        </p:nvSpPr>
        <p:spPr>
          <a:xfrm>
            <a:off x="255181" y="290997"/>
            <a:ext cx="11355572" cy="2626296"/>
          </a:xfrm>
          <a:prstGeom prst="rect">
            <a:avLst/>
          </a:prstGeom>
          <a:noFill/>
        </p:spPr>
        <p:txBody>
          <a:bodyPr wrap="square">
            <a:spAutoFit/>
          </a:bodyPr>
          <a:lstStyle/>
          <a:p>
            <a:pPr marL="533387" indent="-533387">
              <a:lnSpc>
                <a:spcPct val="200000"/>
              </a:lnSpc>
              <a:buFont typeface="+mj-lt"/>
              <a:buAutoNum type="romanLcPeriod"/>
            </a:pPr>
            <a:r>
              <a:rPr lang="en-IN" sz="2133" dirty="0">
                <a:highlight>
                  <a:srgbClr val="FFFF00"/>
                </a:highlight>
              </a:rPr>
              <a:t>Explain the Procedure of PNF technique.</a:t>
            </a:r>
          </a:p>
          <a:p>
            <a:pPr marL="533387" indent="-533387">
              <a:lnSpc>
                <a:spcPct val="200000"/>
              </a:lnSpc>
              <a:buFont typeface="+mj-lt"/>
              <a:buAutoNum type="romanLcPeriod"/>
            </a:pPr>
            <a:r>
              <a:rPr lang="en-IN" sz="2133" dirty="0">
                <a:highlight>
                  <a:srgbClr val="FFFF00"/>
                </a:highlight>
              </a:rPr>
              <a:t>Differentiate between Ballistic &amp; Static Stretching methods.</a:t>
            </a:r>
          </a:p>
          <a:p>
            <a:pPr marL="533387" indent="-533387">
              <a:lnSpc>
                <a:spcPct val="200000"/>
              </a:lnSpc>
              <a:buFont typeface="+mj-lt"/>
              <a:buAutoNum type="romanLcPeriod"/>
            </a:pPr>
            <a:r>
              <a:rPr lang="en-IN" sz="2133" dirty="0">
                <a:highlight>
                  <a:srgbClr val="FFFF00"/>
                </a:highlight>
              </a:rPr>
              <a:t>Explain the importance of Guidelines must be followed if some one trying to improving flexibility.</a:t>
            </a:r>
          </a:p>
        </p:txBody>
      </p:sp>
    </p:spTree>
    <p:extLst>
      <p:ext uri="{BB962C8B-B14F-4D97-AF65-F5344CB8AC3E}">
        <p14:creationId xmlns:p14="http://schemas.microsoft.com/office/powerpoint/2010/main" val="38452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7" name="Google Shape;77;p16"/>
          <p:cNvSpPr txBox="1"/>
          <p:nvPr/>
        </p:nvSpPr>
        <p:spPr>
          <a:xfrm>
            <a:off x="0" y="1647900"/>
            <a:ext cx="12192000" cy="3562200"/>
          </a:xfrm>
          <a:prstGeom prst="rect">
            <a:avLst/>
          </a:prstGeom>
          <a:noFill/>
          <a:ln>
            <a:noFill/>
          </a:ln>
        </p:spPr>
        <p:txBody>
          <a:bodyPr spcFirstLastPara="1" wrap="square" lIns="91425" tIns="91425" rIns="91425" bIns="91425" anchor="ctr" anchorCtr="0">
            <a:noAutofit/>
          </a:bodyPr>
          <a:lstStyle/>
          <a:p>
            <a:pPr marL="457200" algn="ctr">
              <a:lnSpc>
                <a:spcPct val="115000"/>
              </a:lnSpc>
              <a:buClr>
                <a:srgbClr val="000000"/>
              </a:buClr>
              <a:buSzPts val="4000"/>
            </a:pPr>
            <a:r>
              <a:rPr lang="en" sz="6000" b="1" dirty="0">
                <a:solidFill>
                  <a:srgbClr val="000000"/>
                </a:solidFill>
                <a:ea typeface="Arial"/>
                <a:cs typeface="Arial"/>
                <a:sym typeface="Arial"/>
              </a:rPr>
              <a:t>THANKING YOU</a:t>
            </a:r>
            <a:endParaRPr sz="6000" b="1" dirty="0">
              <a:solidFill>
                <a:srgbClr val="000000"/>
              </a:solidFill>
              <a:ea typeface="Arial"/>
              <a:cs typeface="Arial"/>
              <a:sym typeface="Arial"/>
            </a:endParaRPr>
          </a:p>
          <a:p>
            <a:pPr marL="457200" algn="ctr">
              <a:lnSpc>
                <a:spcPct val="115000"/>
              </a:lnSpc>
              <a:buClr>
                <a:srgbClr val="000000"/>
              </a:buClr>
              <a:buSzPts val="4000"/>
            </a:pPr>
            <a:r>
              <a:rPr lang="en" sz="6000" b="1" dirty="0">
                <a:solidFill>
                  <a:srgbClr val="FF0000"/>
                </a:solidFill>
                <a:ea typeface="Arial"/>
                <a:cs typeface="Arial"/>
                <a:sym typeface="Arial"/>
              </a:rPr>
              <a:t>ODM EDUCATIONAL GROUP</a:t>
            </a:r>
            <a:endParaRPr sz="6000" b="1" dirty="0">
              <a:solidFill>
                <a:srgbClr val="FF0000"/>
              </a:solidFill>
              <a:ea typeface="Arial"/>
              <a:cs typeface="Arial"/>
              <a:sym typeface="Arial"/>
            </a:endParaRPr>
          </a:p>
        </p:txBody>
      </p:sp>
      <p:pic>
        <p:nvPicPr>
          <p:cNvPr id="4" name="Google Shape;63;p14">
            <a:extLst>
              <a:ext uri="{FF2B5EF4-FFF2-40B4-BE49-F238E27FC236}">
                <a16:creationId xmlns:a16="http://schemas.microsoft.com/office/drawing/2014/main" id="{F174CE82-B593-49FF-8D42-4F97BD789DB0}"/>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26642976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5473332"/>
            <a:ext cx="12192000" cy="1365879"/>
          </a:xfrm>
          <a:prstGeom prst="rect">
            <a:avLst/>
          </a:prstGeom>
          <a:noFill/>
          <a:ln>
            <a:noFill/>
          </a:ln>
        </p:spPr>
      </p:pic>
      <p:sp>
        <p:nvSpPr>
          <p:cNvPr id="57" name="Google Shape;57;p13"/>
          <p:cNvSpPr txBox="1"/>
          <p:nvPr/>
        </p:nvSpPr>
        <p:spPr>
          <a:xfrm>
            <a:off x="0" y="3416157"/>
            <a:ext cx="10668000" cy="1365879"/>
          </a:xfrm>
          <a:prstGeom prst="rect">
            <a:avLst/>
          </a:prstGeom>
          <a:noFill/>
          <a:ln>
            <a:noFill/>
          </a:ln>
        </p:spPr>
        <p:txBody>
          <a:bodyPr spcFirstLastPara="1" wrap="square" lIns="91425" tIns="91425" rIns="91425" bIns="91425" anchor="t" anchorCtr="0">
            <a:noAutofit/>
          </a:bodyPr>
          <a:lstStyle/>
          <a:p>
            <a:r>
              <a:rPr lang="en"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SUBJECT : PHYSICAL EDUCATION</a:t>
            </a:r>
            <a:endParaRPr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a:p>
            <a:r>
              <a:rPr lang="en"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CHAPTER NUMBER: 10</a:t>
            </a:r>
            <a:endParaRPr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a:p>
            <a:r>
              <a:rPr lang="en-US"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CHAPTER NAME : </a:t>
            </a:r>
            <a:r>
              <a:rPr lang="en-US" sz="2800" b="1" dirty="0">
                <a:ln w="0"/>
                <a:solidFill>
                  <a:srgbClr val="7030A0"/>
                </a:solidFill>
                <a:latin typeface="Miriam Fixed" panose="020B0509050101010101" pitchFamily="49" charset="-79"/>
                <a:ea typeface="MingLiU-ExtB" panose="02020500000000000000" pitchFamily="18" charset="-120"/>
                <a:cs typeface="Miriam Fixed" panose="020B0509050101010101" pitchFamily="49" charset="-79"/>
              </a:rPr>
              <a:t>TRAINING IN SPORTS</a:t>
            </a:r>
            <a:endParaRPr lang="en-US" sz="2800" b="1" dirty="0">
              <a:solidFill>
                <a:srgbClr val="7030A0"/>
              </a:solidFill>
              <a:latin typeface="Miriam Fixed" panose="020B0509050101010101" pitchFamily="49" charset="-79"/>
              <a:ea typeface="MingLiU-ExtB" panose="02020500000000000000" pitchFamily="18" charset="-120"/>
              <a:cs typeface="Miriam Fixed" panose="020B0509050101010101" pitchFamily="49" charset="-79"/>
            </a:endParaRPr>
          </a:p>
        </p:txBody>
      </p:sp>
      <p:sp>
        <p:nvSpPr>
          <p:cNvPr id="2" name="TextBox 1">
            <a:extLst>
              <a:ext uri="{FF2B5EF4-FFF2-40B4-BE49-F238E27FC236}">
                <a16:creationId xmlns:a16="http://schemas.microsoft.com/office/drawing/2014/main" id="{14CBF502-D26B-4930-9AB4-952850C32E64}"/>
              </a:ext>
            </a:extLst>
          </p:cNvPr>
          <p:cNvSpPr txBox="1"/>
          <p:nvPr/>
        </p:nvSpPr>
        <p:spPr>
          <a:xfrm>
            <a:off x="0" y="1449051"/>
            <a:ext cx="12192000" cy="1200329"/>
          </a:xfrm>
          <a:prstGeom prst="rect">
            <a:avLst/>
          </a:prstGeom>
          <a:noFill/>
        </p:spPr>
        <p:txBody>
          <a:bodyPr wrap="square" rtlCol="0">
            <a:spAutoFit/>
          </a:bodyPr>
          <a:lstStyle/>
          <a:p>
            <a:pPr algn="ctr"/>
            <a:r>
              <a:rPr lang="en-US" sz="7200" b="1" dirty="0">
                <a:ln w="0"/>
                <a:solidFill>
                  <a:srgbClr val="FF0000"/>
                </a:solidFill>
                <a:effectLst>
                  <a:reflection blurRad="6350" stA="53000" endA="300" endPos="35500" dir="5400000" sy="-90000" algn="bl" rotWithShape="0"/>
                </a:effectLst>
                <a:latin typeface="Constantia" panose="02030602050306030303" pitchFamily="18" charset="0"/>
              </a:rPr>
              <a:t>COORDINATIVE ABILITIES</a:t>
            </a:r>
            <a:endParaRPr lang="en-IN" sz="7200" b="1" dirty="0">
              <a:ln w="0"/>
              <a:solidFill>
                <a:srgbClr val="FF0000"/>
              </a:solidFill>
              <a:effectLst>
                <a:reflection blurRad="6350" stA="53000" endA="300" endPos="35500" dir="5400000" sy="-90000" algn="bl" rotWithShape="0"/>
              </a:effectLst>
              <a:latin typeface="Constantia" panose="02030602050306030303" pitchFamily="18" charset="0"/>
            </a:endParaRPr>
          </a:p>
        </p:txBody>
      </p:sp>
      <p:pic>
        <p:nvPicPr>
          <p:cNvPr id="8" name="Google Shape;55;p13">
            <a:extLst>
              <a:ext uri="{FF2B5EF4-FFF2-40B4-BE49-F238E27FC236}">
                <a16:creationId xmlns:a16="http://schemas.microsoft.com/office/drawing/2014/main" id="{E732CD31-63AD-406C-8D4A-C280D38A590A}"/>
              </a:ext>
            </a:extLst>
          </p:cNvPr>
          <p:cNvPicPr preferRelativeResize="0"/>
          <p:nvPr/>
        </p:nvPicPr>
        <p:blipFill rotWithShape="1">
          <a:blip r:embed="rId4">
            <a:alphaModFix/>
          </a:blip>
          <a:srcRect/>
          <a:stretch/>
        </p:blipFill>
        <p:spPr>
          <a:xfrm>
            <a:off x="102753" y="71818"/>
            <a:ext cx="1578401" cy="783575"/>
          </a:xfrm>
          <a:prstGeom prst="rect">
            <a:avLst/>
          </a:prstGeom>
          <a:noFill/>
          <a:ln>
            <a:noFill/>
          </a:ln>
        </p:spPr>
      </p:pic>
    </p:spTree>
    <p:extLst>
      <p:ext uri="{BB962C8B-B14F-4D97-AF65-F5344CB8AC3E}">
        <p14:creationId xmlns:p14="http://schemas.microsoft.com/office/powerpoint/2010/main" val="22611287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A39D4A-2B23-4CEC-846D-920C3AD27E7B}"/>
              </a:ext>
            </a:extLst>
          </p:cNvPr>
          <p:cNvSpPr txBox="1"/>
          <p:nvPr/>
        </p:nvSpPr>
        <p:spPr>
          <a:xfrm>
            <a:off x="450574" y="0"/>
            <a:ext cx="11290851" cy="523220"/>
          </a:xfrm>
          <a:prstGeom prst="rect">
            <a:avLst/>
          </a:prstGeom>
          <a:noFill/>
        </p:spPr>
        <p:txBody>
          <a:bodyPr vert="horz" wrap="square">
            <a:spAutoFit/>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WHAT IS COORDINATIVE ABILITIES?</a:t>
            </a:r>
            <a:endParaRPr lang="en-US" sz="28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Cambria" panose="02040503050406030204" pitchFamily="18" charset="0"/>
              <a:ea typeface="Cambria" panose="02040503050406030204" pitchFamily="18" charset="0"/>
              <a:cs typeface="Calibri" panose="020F0502020204030204" pitchFamily="34" charset="0"/>
            </a:endParaRPr>
          </a:p>
        </p:txBody>
      </p:sp>
      <p:pic>
        <p:nvPicPr>
          <p:cNvPr id="3074" name="Picture 2" descr="8 Agility Ladder Exercises for Lacrosse Training">
            <a:extLst>
              <a:ext uri="{FF2B5EF4-FFF2-40B4-BE49-F238E27FC236}">
                <a16:creationId xmlns:a16="http://schemas.microsoft.com/office/drawing/2014/main" id="{05E6012B-83FC-43B5-B935-9128E695E36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46531"/>
            <a:ext cx="6096002" cy="61346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D6A10F5-A1A5-49DD-95D7-3EB1D2C03CB4}"/>
              </a:ext>
            </a:extLst>
          </p:cNvPr>
          <p:cNvSpPr txBox="1"/>
          <p:nvPr/>
        </p:nvSpPr>
        <p:spPr>
          <a:xfrm>
            <a:off x="5883965" y="1725970"/>
            <a:ext cx="6308035" cy="3046988"/>
          </a:xfrm>
          <a:prstGeom prst="rect">
            <a:avLst/>
          </a:prstGeom>
          <a:noFill/>
        </p:spPr>
        <p:txBody>
          <a:bodyPr wrap="square">
            <a:spAutoFit/>
          </a:bodyPr>
          <a:lstStyle/>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Coordinative abilities are those abilities which stabilized and generalized pattern of motor control.</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These abilities help the sportsman to do a group of movements with better quality and effect. </a:t>
            </a:r>
          </a:p>
          <a:p>
            <a:pPr marL="380990" indent="-380990">
              <a:buFont typeface="Wingdings" panose="05000000000000000000" pitchFamily="2" charset="2"/>
              <a:buChar char="ü"/>
            </a:pPr>
            <a:r>
              <a:rPr lang="en-IN" sz="2400" b="1" dirty="0">
                <a:latin typeface="Cambria" panose="02040503050406030204" pitchFamily="18" charset="0"/>
                <a:ea typeface="Cambria" panose="02040503050406030204" pitchFamily="18" charset="0"/>
                <a:cs typeface="Calibri" panose="020F0502020204030204" pitchFamily="34" charset="0"/>
              </a:rPr>
              <a:t>Coordinative abilities primarily depend upon the central nervous system. </a:t>
            </a:r>
          </a:p>
        </p:txBody>
      </p:sp>
      <p:pic>
        <p:nvPicPr>
          <p:cNvPr id="8" name="Google Shape;63;p14">
            <a:extLst>
              <a:ext uri="{FF2B5EF4-FFF2-40B4-BE49-F238E27FC236}">
                <a16:creationId xmlns:a16="http://schemas.microsoft.com/office/drawing/2014/main" id="{6F97CD3D-12DC-4642-8FEC-166779D28A13}"/>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184702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p:cTn id="15"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p:cTn id="23"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3ABEE49-450F-4982-BAB1-6DB5F1FE5029}"/>
              </a:ext>
            </a:extLst>
          </p:cNvPr>
          <p:cNvGraphicFramePr/>
          <p:nvPr/>
        </p:nvGraphicFramePr>
        <p:xfrm>
          <a:off x="165198" y="0"/>
          <a:ext cx="7277223"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Fitness Bootcamp Strategies,Resources | Best beginner workout, Hiit  workout, Hiit workouts for beginners">
            <a:extLst>
              <a:ext uri="{FF2B5EF4-FFF2-40B4-BE49-F238E27FC236}">
                <a16:creationId xmlns:a16="http://schemas.microsoft.com/office/drawing/2014/main" id="{96C63074-3BBF-4EB8-BBB7-D3882AD71E05}"/>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867595" y="498282"/>
            <a:ext cx="4324405" cy="50780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0020E02-0EDF-4A16-81F6-081FA4CFC969}"/>
              </a:ext>
            </a:extLst>
          </p:cNvPr>
          <p:cNvSpPr txBox="1"/>
          <p:nvPr/>
        </p:nvSpPr>
        <p:spPr>
          <a:xfrm>
            <a:off x="1076076" y="0"/>
            <a:ext cx="10039847" cy="523220"/>
          </a:xfrm>
          <a:prstGeom prst="rect">
            <a:avLst/>
          </a:prstGeom>
          <a:noFill/>
        </p:spPr>
        <p:txBody>
          <a:bodyPr wrap="square">
            <a:spAutoFit/>
          </a:bodyPr>
          <a:lstStyle/>
          <a:p>
            <a:pPr algn="ctr"/>
            <a:r>
              <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COORDINATIVE ABILITIES MAINLY REQUIRE</a:t>
            </a:r>
            <a:endParaRPr lang="en-US" sz="28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Cambria" panose="02040503050406030204" pitchFamily="18" charset="0"/>
              <a:ea typeface="Cambria" panose="02040503050406030204" pitchFamily="18" charset="0"/>
              <a:cs typeface="Calibri" panose="020F0502020204030204" pitchFamily="34" charset="0"/>
            </a:endParaRPr>
          </a:p>
        </p:txBody>
      </p:sp>
      <p:pic>
        <p:nvPicPr>
          <p:cNvPr id="6" name="Google Shape;63;p14">
            <a:extLst>
              <a:ext uri="{FF2B5EF4-FFF2-40B4-BE49-F238E27FC236}">
                <a16:creationId xmlns:a16="http://schemas.microsoft.com/office/drawing/2014/main" id="{BF000D4B-6334-4CFF-B5E6-59A882D23ED5}"/>
              </a:ext>
            </a:extLst>
          </p:cNvPr>
          <p:cNvPicPr preferRelativeResize="0"/>
          <p:nvPr/>
        </p:nvPicPr>
        <p:blipFill rotWithShape="1">
          <a:blip r:embed="rId9">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12886403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30 Discus Throw GIFs | Find the best GIF on Gfycat">
            <a:extLst>
              <a:ext uri="{FF2B5EF4-FFF2-40B4-BE49-F238E27FC236}">
                <a16:creationId xmlns:a16="http://schemas.microsoft.com/office/drawing/2014/main" id="{EECB8F63-D16B-4055-9CC7-C481A8CCCA3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3704"/>
            <a:ext cx="5486399" cy="59505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0B5676A-B1C5-483F-B6E0-329B0FC8A0B0}"/>
              </a:ext>
            </a:extLst>
          </p:cNvPr>
          <p:cNvSpPr txBox="1"/>
          <p:nvPr/>
        </p:nvSpPr>
        <p:spPr>
          <a:xfrm>
            <a:off x="3092741" y="0"/>
            <a:ext cx="6006517" cy="523220"/>
          </a:xfrm>
          <a:prstGeom prst="rect">
            <a:avLst/>
          </a:prstGeom>
          <a:noFill/>
        </p:spPr>
        <p:txBody>
          <a:bodyPr wrap="square">
            <a:spAutoFit/>
          </a:bodyPr>
          <a:lstStyle/>
          <a:p>
            <a:pPr algn="ctr"/>
            <a:r>
              <a:rPr lang="en-US" sz="2800" b="1" dirty="0">
                <a:solidFill>
                  <a:srgbClr val="00B050"/>
                </a:solidFill>
                <a:latin typeface="Cambria" panose="02040503050406030204" pitchFamily="18" charset="0"/>
                <a:ea typeface="Cambria" panose="02040503050406030204" pitchFamily="18" charset="0"/>
                <a:cs typeface="Calibri" panose="020F0502020204030204" pitchFamily="34" charset="0"/>
              </a:rPr>
              <a:t>MAXIMUM STRENGTH </a:t>
            </a:r>
            <a:endParaRPr lang="en-IN" sz="2800" dirty="0">
              <a:solidFill>
                <a:srgbClr val="00B05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67BF995-08A8-49CA-9928-BA75752D2298}"/>
              </a:ext>
            </a:extLst>
          </p:cNvPr>
          <p:cNvSpPr txBox="1"/>
          <p:nvPr/>
        </p:nvSpPr>
        <p:spPr>
          <a:xfrm>
            <a:off x="0" y="0"/>
            <a:ext cx="615553" cy="6858000"/>
          </a:xfrm>
          <a:prstGeom prst="rect">
            <a:avLst/>
          </a:prstGeom>
          <a:noFill/>
        </p:spPr>
        <p:txBody>
          <a:bodyPr vert="vert270" wrap="square">
            <a:spAutoFit/>
          </a:bodyPr>
          <a:lstStyle/>
          <a:p>
            <a:pPr algn="ctr"/>
            <a:r>
              <a:rPr lang="en-US" sz="2800" b="1" dirty="0">
                <a:solidFill>
                  <a:srgbClr val="FF0000"/>
                </a:solidFill>
                <a:latin typeface="Calibri" panose="020F0502020204030204" pitchFamily="34" charset="0"/>
                <a:cs typeface="Calibri" panose="020F0502020204030204" pitchFamily="34" charset="0"/>
              </a:rPr>
              <a:t>DYNAMIC STRENGTH </a:t>
            </a:r>
            <a:endParaRPr lang="en-IN" sz="28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B14AEBF-1C30-4EAE-B7C0-6A5E4B6CD715}"/>
              </a:ext>
            </a:extLst>
          </p:cNvPr>
          <p:cNvSpPr txBox="1"/>
          <p:nvPr/>
        </p:nvSpPr>
        <p:spPr>
          <a:xfrm>
            <a:off x="5807763" y="1905506"/>
            <a:ext cx="6384237" cy="3046988"/>
          </a:xfrm>
          <a:prstGeom prst="rect">
            <a:avLst/>
          </a:prstGeom>
          <a:noFill/>
        </p:spPr>
        <p:txBody>
          <a:bodyPr wrap="square">
            <a:spAutoFit/>
          </a:bodyPr>
          <a:lstStyle/>
          <a:p>
            <a:pPr marL="457189" indent="-457189">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It is the ability to act against maximum resistance.</a:t>
            </a:r>
          </a:p>
          <a:p>
            <a:pPr marL="457189" indent="-457189">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Maximum strength is not usually used in majority of sports.</a:t>
            </a:r>
          </a:p>
          <a:p>
            <a:pPr marL="457189" indent="-457189">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It usually used in those sports in which very heavy resistances have to tackled like weight lifting, shot-put, discuss throw, javelin throw, hammer throw.</a:t>
            </a:r>
          </a:p>
        </p:txBody>
      </p:sp>
      <p:pic>
        <p:nvPicPr>
          <p:cNvPr id="7" name="Google Shape;63;p14">
            <a:extLst>
              <a:ext uri="{FF2B5EF4-FFF2-40B4-BE49-F238E27FC236}">
                <a16:creationId xmlns:a16="http://schemas.microsoft.com/office/drawing/2014/main" id="{0C3475A9-91AC-4E0A-96F7-C3ABA8A9925C}"/>
              </a:ext>
            </a:extLst>
          </p:cNvPr>
          <p:cNvPicPr preferRelativeResize="0"/>
          <p:nvPr/>
        </p:nvPicPr>
        <p:blipFill rotWithShape="1">
          <a:blip r:embed="rId3">
            <a:alphaModFix/>
          </a:blip>
          <a:srcRect/>
          <a:stretch/>
        </p:blipFill>
        <p:spPr>
          <a:xfrm>
            <a:off x="10393594" y="102456"/>
            <a:ext cx="1643369" cy="815833"/>
          </a:xfrm>
          <a:prstGeom prst="rect">
            <a:avLst/>
          </a:prstGeom>
          <a:noFill/>
          <a:ln>
            <a:noFill/>
          </a:ln>
        </p:spPr>
      </p:pic>
    </p:spTree>
    <p:extLst>
      <p:ext uri="{BB962C8B-B14F-4D97-AF65-F5344CB8AC3E}">
        <p14:creationId xmlns:p14="http://schemas.microsoft.com/office/powerpoint/2010/main" val="306665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down)">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11" name="Picture 2" descr="Agility Speed Sharpness | Fitness Friday GIF | Gfycat">
            <a:extLst>
              <a:ext uri="{FF2B5EF4-FFF2-40B4-BE49-F238E27FC236}">
                <a16:creationId xmlns:a16="http://schemas.microsoft.com/office/drawing/2014/main" id="{25B70A1E-8665-42D6-BCC3-923C78C60FA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906262"/>
            <a:ext cx="5105400" cy="548578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Google Shape;63;p14">
            <a:extLst>
              <a:ext uri="{FF2B5EF4-FFF2-40B4-BE49-F238E27FC236}">
                <a16:creationId xmlns:a16="http://schemas.microsoft.com/office/drawing/2014/main" id="{48BCF3A9-935E-4B14-B1DA-40978E4CFCFE}"/>
              </a:ext>
            </a:extLst>
          </p:cNvPr>
          <p:cNvPicPr preferRelativeResize="0"/>
          <p:nvPr/>
        </p:nvPicPr>
        <p:blipFill rotWithShape="1">
          <a:blip r:embed="rId4">
            <a:alphaModFix/>
          </a:blip>
          <a:srcRect/>
          <a:stretch/>
        </p:blipFill>
        <p:spPr>
          <a:xfrm>
            <a:off x="10393594" y="102456"/>
            <a:ext cx="1643369" cy="815833"/>
          </a:xfrm>
          <a:prstGeom prst="rect">
            <a:avLst/>
          </a:prstGeom>
          <a:noFill/>
          <a:ln>
            <a:noFill/>
          </a:ln>
        </p:spPr>
      </p:pic>
      <p:sp>
        <p:nvSpPr>
          <p:cNvPr id="3" name="Rectangle: Diagonal Corners Rounded 2">
            <a:extLst>
              <a:ext uri="{FF2B5EF4-FFF2-40B4-BE49-F238E27FC236}">
                <a16:creationId xmlns:a16="http://schemas.microsoft.com/office/drawing/2014/main" id="{47C5FCD7-9A83-4B99-8676-2E8FA8C9CB50}"/>
              </a:ext>
            </a:extLst>
          </p:cNvPr>
          <p:cNvSpPr/>
          <p:nvPr/>
        </p:nvSpPr>
        <p:spPr>
          <a:xfrm>
            <a:off x="6206837" y="1690717"/>
            <a:ext cx="5985164" cy="290556"/>
          </a:xfrm>
          <a:prstGeom prst="round2DiagRect">
            <a:avLst>
              <a:gd name="adj1" fmla="val 50000"/>
              <a:gd name="adj2" fmla="val 50000"/>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667" b="1" i="1" dirty="0">
                <a:solidFill>
                  <a:schemeClr val="tx1"/>
                </a:solidFill>
                <a:latin typeface="Cambria" panose="02040503050406030204" pitchFamily="18" charset="0"/>
                <a:ea typeface="Cambria" panose="02040503050406030204" pitchFamily="18" charset="0"/>
                <a:cs typeface="Calibri" panose="020F0502020204030204" pitchFamily="34" charset="0"/>
              </a:rPr>
              <a:t>According to </a:t>
            </a:r>
            <a:r>
              <a:rPr lang="en-US" sz="2667" b="1" dirty="0">
                <a:solidFill>
                  <a:schemeClr val="tx1"/>
                </a:solidFill>
                <a:latin typeface="Cambria" panose="02040503050406030204" pitchFamily="18" charset="0"/>
                <a:ea typeface="Cambria" panose="02040503050406030204" pitchFamily="18" charset="0"/>
              </a:rPr>
              <a:t>Zimmerman et al</a:t>
            </a:r>
            <a:endParaRPr lang="en-IN" sz="3733" b="1" dirty="0">
              <a:solidFill>
                <a:schemeClr val="tx1"/>
              </a:solidFill>
              <a:latin typeface="Cambria" panose="02040503050406030204" pitchFamily="18" charset="0"/>
              <a:ea typeface="Cambria" panose="02040503050406030204" pitchFamily="18" charset="0"/>
            </a:endParaRPr>
          </a:p>
        </p:txBody>
      </p:sp>
      <p:sp>
        <p:nvSpPr>
          <p:cNvPr id="5" name="Teardrop 4">
            <a:extLst>
              <a:ext uri="{FF2B5EF4-FFF2-40B4-BE49-F238E27FC236}">
                <a16:creationId xmlns:a16="http://schemas.microsoft.com/office/drawing/2014/main" id="{77E0F74F-DCE2-4CFC-A902-CD1D92866E1D}"/>
              </a:ext>
            </a:extLst>
          </p:cNvPr>
          <p:cNvSpPr/>
          <p:nvPr/>
        </p:nvSpPr>
        <p:spPr>
          <a:xfrm rot="18548002">
            <a:off x="5140898" y="1240887"/>
            <a:ext cx="1178677" cy="1190216"/>
          </a:xfrm>
          <a:prstGeom prst="teardrop">
            <a:avLst>
              <a:gd name="adj" fmla="val 173384"/>
            </a:avLst>
          </a:prstGeom>
          <a:solidFill>
            <a:srgbClr val="FFC000"/>
          </a:solidFill>
          <a:ln>
            <a:solidFill>
              <a:srgbClr val="FF0000"/>
            </a:solidFill>
          </a:ln>
          <a:effectLst>
            <a:glow rad="228600">
              <a:schemeClr val="accent5">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dirty="0">
                <a:ln w="6600">
                  <a:solidFill>
                    <a:schemeClr val="accent2"/>
                  </a:solidFill>
                  <a:prstDash val="solid"/>
                </a:ln>
                <a:solidFill>
                  <a:schemeClr val="tx1"/>
                </a:solidFill>
                <a:effectLst>
                  <a:outerShdw dist="38100" dir="2700000" algn="tl" rotWithShape="0">
                    <a:schemeClr val="accent2"/>
                  </a:outerShdw>
                </a:effectLst>
                <a:latin typeface="Cambria" panose="02040503050406030204" pitchFamily="18" charset="0"/>
                <a:ea typeface="Cambria" panose="02040503050406030204" pitchFamily="18" charset="0"/>
              </a:rPr>
              <a:t>01</a:t>
            </a:r>
            <a:endParaRPr lang="en-IN" sz="2400" b="1" dirty="0">
              <a:solidFill>
                <a:schemeClr val="tx1"/>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A4440AF-6975-4FF3-A948-073DBCB5A77F}"/>
              </a:ext>
            </a:extLst>
          </p:cNvPr>
          <p:cNvSpPr txBox="1"/>
          <p:nvPr/>
        </p:nvSpPr>
        <p:spPr>
          <a:xfrm>
            <a:off x="6206835" y="2095646"/>
            <a:ext cx="5985165" cy="3108543"/>
          </a:xfrm>
          <a:prstGeom prst="rect">
            <a:avLst/>
          </a:prstGeom>
          <a:noFill/>
        </p:spPr>
        <p:txBody>
          <a:bodyPr wrap="square">
            <a:spAutoFit/>
          </a:bodyPr>
          <a:lstStyle/>
          <a:p>
            <a:r>
              <a:rPr lang="en-IN" sz="2800" dirty="0">
                <a:latin typeface="Cambria" panose="02040503050406030204" pitchFamily="18" charset="0"/>
                <a:ea typeface="Cambria" panose="02040503050406030204" pitchFamily="18" charset="0"/>
                <a:cs typeface="Calibri" panose="020F0502020204030204" pitchFamily="34" charset="0"/>
              </a:rPr>
              <a:t>“Coordination ability are understood as relatively stabilised and generalised patterns of motor control and regulation processes. These enable the sportsman to do a group of movements with better quality and effort.”</a:t>
            </a:r>
            <a:endParaRPr lang="en-IN" sz="2667"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562AE435-8336-43DF-994C-D5A45424C86E}"/>
              </a:ext>
            </a:extLst>
          </p:cNvPr>
          <p:cNvSpPr txBox="1"/>
          <p:nvPr/>
        </p:nvSpPr>
        <p:spPr>
          <a:xfrm>
            <a:off x="1756044" y="1"/>
            <a:ext cx="8679912"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DEFINITIONS OF COORDINATIVE ABILITIES</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47790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4" name="Google Shape;63;p14">
            <a:extLst>
              <a:ext uri="{FF2B5EF4-FFF2-40B4-BE49-F238E27FC236}">
                <a16:creationId xmlns:a16="http://schemas.microsoft.com/office/drawing/2014/main" id="{F174CE82-B593-49FF-8D42-4F97BD789DB0}"/>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
        <p:nvSpPr>
          <p:cNvPr id="6" name="Title 3">
            <a:extLst>
              <a:ext uri="{FF2B5EF4-FFF2-40B4-BE49-F238E27FC236}">
                <a16:creationId xmlns:a16="http://schemas.microsoft.com/office/drawing/2014/main" id="{3F047DD2-623E-4DCF-991B-65D30557271A}"/>
              </a:ext>
            </a:extLst>
          </p:cNvPr>
          <p:cNvSpPr txBox="1">
            <a:spLocks/>
          </p:cNvSpPr>
          <p:nvPr/>
        </p:nvSpPr>
        <p:spPr>
          <a:xfrm>
            <a:off x="0" y="15386"/>
            <a:ext cx="572464" cy="6827226"/>
          </a:xfrm>
          <a:prstGeom prst="rect">
            <a:avLst/>
          </a:prstGeom>
          <a:noFill/>
        </p:spPr>
        <p:txBody>
          <a:bodyPr vert="vert270"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TYPES OF COORDINATION ABILITIES</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3" name="Diagram 2">
            <a:extLst>
              <a:ext uri="{FF2B5EF4-FFF2-40B4-BE49-F238E27FC236}">
                <a16:creationId xmlns:a16="http://schemas.microsoft.com/office/drawing/2014/main" id="{67673898-174F-4293-9981-9177E84CB2C4}"/>
              </a:ext>
            </a:extLst>
          </p:cNvPr>
          <p:cNvGraphicFramePr/>
          <p:nvPr>
            <p:extLst>
              <p:ext uri="{D42A27DB-BD31-4B8C-83A1-F6EECF244321}">
                <p14:modId xmlns:p14="http://schemas.microsoft.com/office/powerpoint/2010/main" val="743562478"/>
              </p:ext>
            </p:extLst>
          </p:nvPr>
        </p:nvGraphicFramePr>
        <p:xfrm>
          <a:off x="2032000" y="15386"/>
          <a:ext cx="8128000" cy="68272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2333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3FE6B1-34B6-4F3E-8AA2-CF6ABEBBBEFF}"/>
              </a:ext>
            </a:extLst>
          </p:cNvPr>
          <p:cNvPicPr>
            <a:picLocks noChangeAspect="1"/>
          </p:cNvPicPr>
          <p:nvPr/>
        </p:nvPicPr>
        <p:blipFill>
          <a:blip r:embed="rId2"/>
          <a:stretch>
            <a:fillRect/>
          </a:stretch>
        </p:blipFill>
        <p:spPr>
          <a:xfrm>
            <a:off x="166125" y="457199"/>
            <a:ext cx="5943600" cy="5943600"/>
          </a:xfrm>
          <a:prstGeom prst="ellipse">
            <a:avLst/>
          </a:prstGeom>
          <a:ln>
            <a:noFill/>
          </a:ln>
          <a:effectLst>
            <a:softEdge rad="112500"/>
          </a:effectLst>
        </p:spPr>
      </p:pic>
      <p:sp>
        <p:nvSpPr>
          <p:cNvPr id="7" name="TextBox 6">
            <a:extLst>
              <a:ext uri="{FF2B5EF4-FFF2-40B4-BE49-F238E27FC236}">
                <a16:creationId xmlns:a16="http://schemas.microsoft.com/office/drawing/2014/main" id="{90668BF8-C9D0-4339-B819-484ABEB8748A}"/>
              </a:ext>
            </a:extLst>
          </p:cNvPr>
          <p:cNvSpPr txBox="1"/>
          <p:nvPr/>
        </p:nvSpPr>
        <p:spPr>
          <a:xfrm>
            <a:off x="5889171" y="2209800"/>
            <a:ext cx="6324600" cy="3046988"/>
          </a:xfrm>
          <a:prstGeom prst="rect">
            <a:avLst/>
          </a:prstGeom>
          <a:noFill/>
        </p:spPr>
        <p:txBody>
          <a:bodyPr wrap="square" rtlCol="0">
            <a:spAutoFit/>
          </a:bodyPr>
          <a:lstStyle/>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It is the ability to determine the position of the body and its parts in time and space in relation to gravity, moving objects like ball, opponent, partner, playing field, etc.</a:t>
            </a:r>
          </a:p>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It is depends on functional capacity of sensory organs like eyes, kinesthetic sense organs, etc.</a:t>
            </a:r>
          </a:p>
        </p:txBody>
      </p:sp>
      <p:sp>
        <p:nvSpPr>
          <p:cNvPr id="8" name="Title 3">
            <a:extLst>
              <a:ext uri="{FF2B5EF4-FFF2-40B4-BE49-F238E27FC236}">
                <a16:creationId xmlns:a16="http://schemas.microsoft.com/office/drawing/2014/main" id="{AAE78877-6A0E-4542-B41A-7B010734BC96}"/>
              </a:ext>
            </a:extLst>
          </p:cNvPr>
          <p:cNvSpPr txBox="1">
            <a:spLocks/>
          </p:cNvSpPr>
          <p:nvPr/>
        </p:nvSpPr>
        <p:spPr>
          <a:xfrm>
            <a:off x="0" y="15386"/>
            <a:ext cx="572464" cy="6827226"/>
          </a:xfrm>
          <a:prstGeom prst="rect">
            <a:avLst/>
          </a:prstGeom>
          <a:noFill/>
        </p:spPr>
        <p:txBody>
          <a:bodyPr vert="vert270"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TYPES OF COORDINATION ABILITIES</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id="{37A73104-E042-465C-A958-189883A8FA3E}"/>
              </a:ext>
            </a:extLst>
          </p:cNvPr>
          <p:cNvSpPr txBox="1"/>
          <p:nvPr/>
        </p:nvSpPr>
        <p:spPr>
          <a:xfrm>
            <a:off x="3034393" y="15386"/>
            <a:ext cx="6123214" cy="523220"/>
          </a:xfrm>
          <a:prstGeom prst="rect">
            <a:avLst/>
          </a:prstGeom>
          <a:noFill/>
        </p:spPr>
        <p:txBody>
          <a:bodyPr wrap="square">
            <a:spAutoFit/>
          </a:bodyPr>
          <a:lstStyle/>
          <a:p>
            <a:pPr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ORIENTATION ABILITY</a:t>
            </a:r>
            <a:endParaRPr lang="en-IN" sz="2800" dirty="0">
              <a:solidFill>
                <a:srgbClr val="00B0F0"/>
              </a:solidFill>
              <a:latin typeface="Cambria" panose="02040503050406030204" pitchFamily="18" charset="0"/>
              <a:ea typeface="Cambria" panose="02040503050406030204" pitchFamily="18" charset="0"/>
            </a:endParaRPr>
          </a:p>
        </p:txBody>
      </p:sp>
      <p:pic>
        <p:nvPicPr>
          <p:cNvPr id="10" name="Google Shape;63;p14">
            <a:extLst>
              <a:ext uri="{FF2B5EF4-FFF2-40B4-BE49-F238E27FC236}">
                <a16:creationId xmlns:a16="http://schemas.microsoft.com/office/drawing/2014/main" id="{62408DFB-DE42-4C7A-96F0-E4F96DE51D37}"/>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426021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19E49E-E792-4C3F-850D-7A5B7A9D7EA6}"/>
              </a:ext>
            </a:extLst>
          </p:cNvPr>
          <p:cNvPicPr>
            <a:picLocks noChangeAspect="1"/>
          </p:cNvPicPr>
          <p:nvPr/>
        </p:nvPicPr>
        <p:blipFill>
          <a:blip r:embed="rId2"/>
          <a:stretch>
            <a:fillRect/>
          </a:stretch>
        </p:blipFill>
        <p:spPr>
          <a:xfrm>
            <a:off x="155101" y="203627"/>
            <a:ext cx="5322384" cy="6450744"/>
          </a:xfrm>
          <a:prstGeom prst="rect">
            <a:avLst/>
          </a:prstGeom>
        </p:spPr>
      </p:pic>
      <p:sp>
        <p:nvSpPr>
          <p:cNvPr id="7" name="TextBox 6">
            <a:extLst>
              <a:ext uri="{FF2B5EF4-FFF2-40B4-BE49-F238E27FC236}">
                <a16:creationId xmlns:a16="http://schemas.microsoft.com/office/drawing/2014/main" id="{90668BF8-C9D0-4339-B819-484ABEB8748A}"/>
              </a:ext>
            </a:extLst>
          </p:cNvPr>
          <p:cNvSpPr txBox="1"/>
          <p:nvPr/>
        </p:nvSpPr>
        <p:spPr>
          <a:xfrm>
            <a:off x="5889171" y="2209800"/>
            <a:ext cx="6324600" cy="2308324"/>
          </a:xfrm>
          <a:prstGeom prst="rect">
            <a:avLst/>
          </a:prstGeom>
          <a:noFill/>
        </p:spPr>
        <p:txBody>
          <a:bodyPr wrap="square" rtlCol="0">
            <a:spAutoFit/>
          </a:bodyPr>
          <a:lstStyle/>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It is the ability to combine the movements of different body parts for performing perfect sports movements.</a:t>
            </a:r>
          </a:p>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i.e. in boxing, the movements of hands, head, trunk and feet are essential to couple to achieve a certain goal.</a:t>
            </a:r>
          </a:p>
        </p:txBody>
      </p:sp>
      <p:sp>
        <p:nvSpPr>
          <p:cNvPr id="8" name="Title 3">
            <a:extLst>
              <a:ext uri="{FF2B5EF4-FFF2-40B4-BE49-F238E27FC236}">
                <a16:creationId xmlns:a16="http://schemas.microsoft.com/office/drawing/2014/main" id="{AAE78877-6A0E-4542-B41A-7B010734BC96}"/>
              </a:ext>
            </a:extLst>
          </p:cNvPr>
          <p:cNvSpPr txBox="1">
            <a:spLocks/>
          </p:cNvSpPr>
          <p:nvPr/>
        </p:nvSpPr>
        <p:spPr>
          <a:xfrm>
            <a:off x="0" y="15386"/>
            <a:ext cx="572464" cy="6827226"/>
          </a:xfrm>
          <a:prstGeom prst="rect">
            <a:avLst/>
          </a:prstGeom>
          <a:noFill/>
        </p:spPr>
        <p:txBody>
          <a:bodyPr vert="vert270"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TYPES OF COORDINATION ABILITIES</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id="{37A73104-E042-465C-A958-189883A8FA3E}"/>
              </a:ext>
            </a:extLst>
          </p:cNvPr>
          <p:cNvSpPr txBox="1"/>
          <p:nvPr/>
        </p:nvSpPr>
        <p:spPr>
          <a:xfrm>
            <a:off x="3034393" y="15386"/>
            <a:ext cx="6123214" cy="523220"/>
          </a:xfrm>
          <a:prstGeom prst="rect">
            <a:avLst/>
          </a:prstGeom>
          <a:noFill/>
        </p:spPr>
        <p:txBody>
          <a:bodyPr wrap="square">
            <a:spAutoFit/>
          </a:bodyPr>
          <a:lstStyle/>
          <a:p>
            <a:pPr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COUPLING ABILITY</a:t>
            </a:r>
            <a:endParaRPr lang="en-IN" sz="2800" dirty="0">
              <a:solidFill>
                <a:srgbClr val="00B0F0"/>
              </a:solidFill>
              <a:latin typeface="Cambria" panose="02040503050406030204" pitchFamily="18" charset="0"/>
              <a:ea typeface="Cambria" panose="02040503050406030204" pitchFamily="18" charset="0"/>
            </a:endParaRPr>
          </a:p>
        </p:txBody>
      </p:sp>
      <p:pic>
        <p:nvPicPr>
          <p:cNvPr id="10" name="Google Shape;63;p14">
            <a:extLst>
              <a:ext uri="{FF2B5EF4-FFF2-40B4-BE49-F238E27FC236}">
                <a16:creationId xmlns:a16="http://schemas.microsoft.com/office/drawing/2014/main" id="{62408DFB-DE42-4C7A-96F0-E4F96DE51D37}"/>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224034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BA0A8F-5EBE-4831-9EE3-5C81F5671224}"/>
              </a:ext>
            </a:extLst>
          </p:cNvPr>
          <p:cNvPicPr>
            <a:picLocks noChangeAspect="1"/>
          </p:cNvPicPr>
          <p:nvPr/>
        </p:nvPicPr>
        <p:blipFill>
          <a:blip r:embed="rId2"/>
          <a:stretch>
            <a:fillRect/>
          </a:stretch>
        </p:blipFill>
        <p:spPr>
          <a:xfrm>
            <a:off x="408771" y="78448"/>
            <a:ext cx="5685847" cy="6705600"/>
          </a:xfrm>
          <a:prstGeom prst="rect">
            <a:avLst/>
          </a:prstGeom>
        </p:spPr>
      </p:pic>
      <p:sp>
        <p:nvSpPr>
          <p:cNvPr id="7" name="TextBox 6">
            <a:extLst>
              <a:ext uri="{FF2B5EF4-FFF2-40B4-BE49-F238E27FC236}">
                <a16:creationId xmlns:a16="http://schemas.microsoft.com/office/drawing/2014/main" id="{90668BF8-C9D0-4339-B819-484ABEB8748A}"/>
              </a:ext>
            </a:extLst>
          </p:cNvPr>
          <p:cNvSpPr txBox="1"/>
          <p:nvPr/>
        </p:nvSpPr>
        <p:spPr>
          <a:xfrm>
            <a:off x="5889171" y="2209800"/>
            <a:ext cx="6324600" cy="1569660"/>
          </a:xfrm>
          <a:prstGeom prst="rect">
            <a:avLst/>
          </a:prstGeom>
          <a:noFill/>
        </p:spPr>
        <p:txBody>
          <a:bodyPr wrap="square" rtlCol="0">
            <a:spAutoFit/>
          </a:bodyPr>
          <a:lstStyle/>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It is the ability to react immediately or quickly and effectively to a signal.</a:t>
            </a:r>
          </a:p>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Simple Reaction Ability</a:t>
            </a:r>
          </a:p>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Complex Reaction Ability</a:t>
            </a:r>
          </a:p>
        </p:txBody>
      </p:sp>
      <p:sp>
        <p:nvSpPr>
          <p:cNvPr id="8" name="Title 3">
            <a:extLst>
              <a:ext uri="{FF2B5EF4-FFF2-40B4-BE49-F238E27FC236}">
                <a16:creationId xmlns:a16="http://schemas.microsoft.com/office/drawing/2014/main" id="{AAE78877-6A0E-4542-B41A-7B010734BC96}"/>
              </a:ext>
            </a:extLst>
          </p:cNvPr>
          <p:cNvSpPr txBox="1">
            <a:spLocks/>
          </p:cNvSpPr>
          <p:nvPr/>
        </p:nvSpPr>
        <p:spPr>
          <a:xfrm>
            <a:off x="0" y="15386"/>
            <a:ext cx="572464" cy="6827226"/>
          </a:xfrm>
          <a:prstGeom prst="rect">
            <a:avLst/>
          </a:prstGeom>
          <a:noFill/>
        </p:spPr>
        <p:txBody>
          <a:bodyPr vert="vert270"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TYPES OF COORDINATION ABILITIES</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id="{37A73104-E042-465C-A958-189883A8FA3E}"/>
              </a:ext>
            </a:extLst>
          </p:cNvPr>
          <p:cNvSpPr txBox="1"/>
          <p:nvPr/>
        </p:nvSpPr>
        <p:spPr>
          <a:xfrm>
            <a:off x="3034393" y="15386"/>
            <a:ext cx="6123214" cy="523220"/>
          </a:xfrm>
          <a:prstGeom prst="rect">
            <a:avLst/>
          </a:prstGeom>
          <a:noFill/>
        </p:spPr>
        <p:txBody>
          <a:bodyPr wrap="square">
            <a:spAutoFit/>
          </a:bodyPr>
          <a:lstStyle/>
          <a:p>
            <a:pPr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REACTION ABILITY</a:t>
            </a:r>
            <a:endParaRPr lang="en-IN" sz="2800" dirty="0">
              <a:solidFill>
                <a:srgbClr val="00B0F0"/>
              </a:solidFill>
              <a:latin typeface="Cambria" panose="02040503050406030204" pitchFamily="18" charset="0"/>
              <a:ea typeface="Cambria" panose="02040503050406030204" pitchFamily="18" charset="0"/>
            </a:endParaRPr>
          </a:p>
        </p:txBody>
      </p:sp>
      <p:pic>
        <p:nvPicPr>
          <p:cNvPr id="10" name="Google Shape;63;p14">
            <a:extLst>
              <a:ext uri="{FF2B5EF4-FFF2-40B4-BE49-F238E27FC236}">
                <a16:creationId xmlns:a16="http://schemas.microsoft.com/office/drawing/2014/main" id="{62408DFB-DE42-4C7A-96F0-E4F96DE51D37}"/>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379862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1410BA-0DC9-4CE0-936E-4D4B8262CC4F}"/>
              </a:ext>
            </a:extLst>
          </p:cNvPr>
          <p:cNvPicPr>
            <a:picLocks noChangeAspect="1"/>
          </p:cNvPicPr>
          <p:nvPr/>
        </p:nvPicPr>
        <p:blipFill rotWithShape="1">
          <a:blip r:embed="rId2"/>
          <a:srcRect b="8571"/>
          <a:stretch/>
        </p:blipFill>
        <p:spPr>
          <a:xfrm>
            <a:off x="344015" y="649643"/>
            <a:ext cx="5715000" cy="5558711"/>
          </a:xfrm>
          <a:prstGeom prst="ellipse">
            <a:avLst/>
          </a:prstGeom>
          <a:ln>
            <a:noFill/>
          </a:ln>
          <a:effectLst>
            <a:softEdge rad="112500"/>
          </a:effectLst>
        </p:spPr>
      </p:pic>
      <p:sp>
        <p:nvSpPr>
          <p:cNvPr id="7" name="TextBox 6">
            <a:extLst>
              <a:ext uri="{FF2B5EF4-FFF2-40B4-BE49-F238E27FC236}">
                <a16:creationId xmlns:a16="http://schemas.microsoft.com/office/drawing/2014/main" id="{90668BF8-C9D0-4339-B819-484ABEB8748A}"/>
              </a:ext>
            </a:extLst>
          </p:cNvPr>
          <p:cNvSpPr txBox="1"/>
          <p:nvPr/>
        </p:nvSpPr>
        <p:spPr>
          <a:xfrm>
            <a:off x="5889171" y="2209800"/>
            <a:ext cx="6324600" cy="2308324"/>
          </a:xfrm>
          <a:prstGeom prst="rect">
            <a:avLst/>
          </a:prstGeom>
          <a:noFill/>
        </p:spPr>
        <p:txBody>
          <a:bodyPr wrap="square" rtlCol="0">
            <a:spAutoFit/>
          </a:bodyPr>
          <a:lstStyle/>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It is the ability to maintain balance during the complete body movements and regain balance quickly after the balance-disturbing movements.</a:t>
            </a:r>
          </a:p>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i.e. water skiing and performing on the balancing beam.</a:t>
            </a:r>
          </a:p>
        </p:txBody>
      </p:sp>
      <p:sp>
        <p:nvSpPr>
          <p:cNvPr id="8" name="Title 3">
            <a:extLst>
              <a:ext uri="{FF2B5EF4-FFF2-40B4-BE49-F238E27FC236}">
                <a16:creationId xmlns:a16="http://schemas.microsoft.com/office/drawing/2014/main" id="{AAE78877-6A0E-4542-B41A-7B010734BC96}"/>
              </a:ext>
            </a:extLst>
          </p:cNvPr>
          <p:cNvSpPr txBox="1">
            <a:spLocks/>
          </p:cNvSpPr>
          <p:nvPr/>
        </p:nvSpPr>
        <p:spPr>
          <a:xfrm>
            <a:off x="0" y="15386"/>
            <a:ext cx="572464" cy="6827226"/>
          </a:xfrm>
          <a:prstGeom prst="rect">
            <a:avLst/>
          </a:prstGeom>
          <a:noFill/>
        </p:spPr>
        <p:txBody>
          <a:bodyPr vert="vert270"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TYPES OF COORDINATION ABILITIES</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id="{37A73104-E042-465C-A958-189883A8FA3E}"/>
              </a:ext>
            </a:extLst>
          </p:cNvPr>
          <p:cNvSpPr txBox="1"/>
          <p:nvPr/>
        </p:nvSpPr>
        <p:spPr>
          <a:xfrm>
            <a:off x="3034393" y="15386"/>
            <a:ext cx="6123214" cy="523220"/>
          </a:xfrm>
          <a:prstGeom prst="rect">
            <a:avLst/>
          </a:prstGeom>
          <a:noFill/>
        </p:spPr>
        <p:txBody>
          <a:bodyPr wrap="square">
            <a:spAutoFit/>
          </a:bodyPr>
          <a:lstStyle/>
          <a:p>
            <a:pPr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BALANCE ABILITY</a:t>
            </a:r>
            <a:endParaRPr lang="en-IN" sz="2800" dirty="0">
              <a:solidFill>
                <a:srgbClr val="00B0F0"/>
              </a:solidFill>
              <a:latin typeface="Cambria" panose="02040503050406030204" pitchFamily="18" charset="0"/>
              <a:ea typeface="Cambria" panose="02040503050406030204" pitchFamily="18" charset="0"/>
            </a:endParaRPr>
          </a:p>
        </p:txBody>
      </p:sp>
      <p:pic>
        <p:nvPicPr>
          <p:cNvPr id="10" name="Google Shape;63;p14">
            <a:extLst>
              <a:ext uri="{FF2B5EF4-FFF2-40B4-BE49-F238E27FC236}">
                <a16:creationId xmlns:a16="http://schemas.microsoft.com/office/drawing/2014/main" id="{62408DFB-DE42-4C7A-96F0-E4F96DE51D37}"/>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283716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3D3BB-24AD-463C-B96B-27DC7D96AC44}"/>
              </a:ext>
            </a:extLst>
          </p:cNvPr>
          <p:cNvPicPr>
            <a:picLocks noChangeAspect="1"/>
          </p:cNvPicPr>
          <p:nvPr/>
        </p:nvPicPr>
        <p:blipFill>
          <a:blip r:embed="rId2"/>
          <a:stretch>
            <a:fillRect/>
          </a:stretch>
        </p:blipFill>
        <p:spPr>
          <a:xfrm>
            <a:off x="119743" y="633978"/>
            <a:ext cx="5829300" cy="5829300"/>
          </a:xfrm>
          <a:prstGeom prst="ellipse">
            <a:avLst/>
          </a:prstGeom>
          <a:ln>
            <a:noFill/>
          </a:ln>
          <a:effectLst>
            <a:softEdge rad="112500"/>
          </a:effectLst>
        </p:spPr>
      </p:pic>
      <p:sp>
        <p:nvSpPr>
          <p:cNvPr id="7" name="TextBox 6">
            <a:extLst>
              <a:ext uri="{FF2B5EF4-FFF2-40B4-BE49-F238E27FC236}">
                <a16:creationId xmlns:a16="http://schemas.microsoft.com/office/drawing/2014/main" id="{90668BF8-C9D0-4339-B819-484ABEB8748A}"/>
              </a:ext>
            </a:extLst>
          </p:cNvPr>
          <p:cNvSpPr txBox="1"/>
          <p:nvPr/>
        </p:nvSpPr>
        <p:spPr>
          <a:xfrm>
            <a:off x="5889171" y="2209800"/>
            <a:ext cx="6324600" cy="2677656"/>
          </a:xfrm>
          <a:prstGeom prst="rect">
            <a:avLst/>
          </a:prstGeom>
          <a:noFill/>
        </p:spPr>
        <p:txBody>
          <a:bodyPr wrap="square" rtlCol="0">
            <a:spAutoFit/>
          </a:bodyPr>
          <a:lstStyle/>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It is the ability to observe or perceive the rhythm of a movement and to do the movement with the required rhythm.</a:t>
            </a:r>
          </a:p>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Rhythm is not given from outside, the sportsperson uses the rhythm which is already stored in his/her motor memory.</a:t>
            </a:r>
          </a:p>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i.e. gymnastics, figure skating, etc.</a:t>
            </a:r>
          </a:p>
        </p:txBody>
      </p:sp>
      <p:sp>
        <p:nvSpPr>
          <p:cNvPr id="8" name="Title 3">
            <a:extLst>
              <a:ext uri="{FF2B5EF4-FFF2-40B4-BE49-F238E27FC236}">
                <a16:creationId xmlns:a16="http://schemas.microsoft.com/office/drawing/2014/main" id="{AAE78877-6A0E-4542-B41A-7B010734BC96}"/>
              </a:ext>
            </a:extLst>
          </p:cNvPr>
          <p:cNvSpPr txBox="1">
            <a:spLocks/>
          </p:cNvSpPr>
          <p:nvPr/>
        </p:nvSpPr>
        <p:spPr>
          <a:xfrm>
            <a:off x="0" y="15386"/>
            <a:ext cx="572464" cy="6827226"/>
          </a:xfrm>
          <a:prstGeom prst="rect">
            <a:avLst/>
          </a:prstGeom>
          <a:noFill/>
        </p:spPr>
        <p:txBody>
          <a:bodyPr vert="vert270"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TYPES OF COORDINATION ABILITIES</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id="{37A73104-E042-465C-A958-189883A8FA3E}"/>
              </a:ext>
            </a:extLst>
          </p:cNvPr>
          <p:cNvSpPr txBox="1"/>
          <p:nvPr/>
        </p:nvSpPr>
        <p:spPr>
          <a:xfrm>
            <a:off x="3034393" y="15386"/>
            <a:ext cx="6123214" cy="523220"/>
          </a:xfrm>
          <a:prstGeom prst="rect">
            <a:avLst/>
          </a:prstGeom>
          <a:noFill/>
        </p:spPr>
        <p:txBody>
          <a:bodyPr wrap="square">
            <a:spAutoFit/>
          </a:bodyPr>
          <a:lstStyle/>
          <a:p>
            <a:pPr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RHYTHM ABILITY</a:t>
            </a:r>
            <a:endParaRPr lang="en-IN" sz="2800" dirty="0">
              <a:solidFill>
                <a:srgbClr val="00B0F0"/>
              </a:solidFill>
              <a:latin typeface="Cambria" panose="02040503050406030204" pitchFamily="18" charset="0"/>
              <a:ea typeface="Cambria" panose="02040503050406030204" pitchFamily="18" charset="0"/>
            </a:endParaRPr>
          </a:p>
        </p:txBody>
      </p:sp>
      <p:pic>
        <p:nvPicPr>
          <p:cNvPr id="10" name="Google Shape;63;p14">
            <a:extLst>
              <a:ext uri="{FF2B5EF4-FFF2-40B4-BE49-F238E27FC236}">
                <a16:creationId xmlns:a16="http://schemas.microsoft.com/office/drawing/2014/main" id="{62408DFB-DE42-4C7A-96F0-E4F96DE51D37}"/>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136862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5B3C01-D2EB-4A33-80E0-8C84691AAECC}"/>
              </a:ext>
            </a:extLst>
          </p:cNvPr>
          <p:cNvPicPr>
            <a:picLocks noChangeAspect="1"/>
          </p:cNvPicPr>
          <p:nvPr/>
        </p:nvPicPr>
        <p:blipFill>
          <a:blip r:embed="rId2"/>
          <a:stretch>
            <a:fillRect/>
          </a:stretch>
        </p:blipFill>
        <p:spPr>
          <a:xfrm>
            <a:off x="373724" y="-15388"/>
            <a:ext cx="5508172" cy="6858000"/>
          </a:xfrm>
          <a:prstGeom prst="ellipse">
            <a:avLst/>
          </a:prstGeom>
          <a:ln>
            <a:noFill/>
          </a:ln>
          <a:effectLst>
            <a:softEdge rad="112500"/>
          </a:effectLst>
        </p:spPr>
      </p:pic>
      <p:sp>
        <p:nvSpPr>
          <p:cNvPr id="7" name="TextBox 6">
            <a:extLst>
              <a:ext uri="{FF2B5EF4-FFF2-40B4-BE49-F238E27FC236}">
                <a16:creationId xmlns:a16="http://schemas.microsoft.com/office/drawing/2014/main" id="{90668BF8-C9D0-4339-B819-484ABEB8748A}"/>
              </a:ext>
            </a:extLst>
          </p:cNvPr>
          <p:cNvSpPr txBox="1"/>
          <p:nvPr/>
        </p:nvSpPr>
        <p:spPr>
          <a:xfrm>
            <a:off x="5889171" y="2209800"/>
            <a:ext cx="6324600" cy="1938992"/>
          </a:xfrm>
          <a:prstGeom prst="rect">
            <a:avLst/>
          </a:prstGeom>
          <a:noFill/>
        </p:spPr>
        <p:txBody>
          <a:bodyPr wrap="square" rtlCol="0">
            <a:spAutoFit/>
          </a:bodyPr>
          <a:lstStyle/>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It is the ability to adjust or change the movement effectively on the basis of changes or anticipated changes in the situation.</a:t>
            </a:r>
          </a:p>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Its can be sudden or unexpected one.</a:t>
            </a:r>
          </a:p>
        </p:txBody>
      </p:sp>
      <p:sp>
        <p:nvSpPr>
          <p:cNvPr id="8" name="Title 3">
            <a:extLst>
              <a:ext uri="{FF2B5EF4-FFF2-40B4-BE49-F238E27FC236}">
                <a16:creationId xmlns:a16="http://schemas.microsoft.com/office/drawing/2014/main" id="{AAE78877-6A0E-4542-B41A-7B010734BC96}"/>
              </a:ext>
            </a:extLst>
          </p:cNvPr>
          <p:cNvSpPr txBox="1">
            <a:spLocks/>
          </p:cNvSpPr>
          <p:nvPr/>
        </p:nvSpPr>
        <p:spPr>
          <a:xfrm>
            <a:off x="0" y="15386"/>
            <a:ext cx="572464" cy="6827226"/>
          </a:xfrm>
          <a:prstGeom prst="rect">
            <a:avLst/>
          </a:prstGeom>
          <a:noFill/>
        </p:spPr>
        <p:txBody>
          <a:bodyPr vert="vert270"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TYPES OF COORDINATION ABILITIES</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id="{37A73104-E042-465C-A958-189883A8FA3E}"/>
              </a:ext>
            </a:extLst>
          </p:cNvPr>
          <p:cNvSpPr txBox="1"/>
          <p:nvPr/>
        </p:nvSpPr>
        <p:spPr>
          <a:xfrm>
            <a:off x="3034393" y="15386"/>
            <a:ext cx="6123214" cy="523220"/>
          </a:xfrm>
          <a:prstGeom prst="rect">
            <a:avLst/>
          </a:prstGeom>
          <a:noFill/>
        </p:spPr>
        <p:txBody>
          <a:bodyPr wrap="square">
            <a:spAutoFit/>
          </a:bodyPr>
          <a:lstStyle/>
          <a:p>
            <a:pPr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ADAPTATION ABILITY</a:t>
            </a:r>
            <a:endParaRPr lang="en-IN" sz="2800" dirty="0">
              <a:solidFill>
                <a:srgbClr val="00B0F0"/>
              </a:solidFill>
              <a:latin typeface="Cambria" panose="02040503050406030204" pitchFamily="18" charset="0"/>
              <a:ea typeface="Cambria" panose="02040503050406030204" pitchFamily="18" charset="0"/>
            </a:endParaRPr>
          </a:p>
        </p:txBody>
      </p:sp>
      <p:pic>
        <p:nvPicPr>
          <p:cNvPr id="10" name="Google Shape;63;p14">
            <a:extLst>
              <a:ext uri="{FF2B5EF4-FFF2-40B4-BE49-F238E27FC236}">
                <a16:creationId xmlns:a16="http://schemas.microsoft.com/office/drawing/2014/main" id="{62408DFB-DE42-4C7A-96F0-E4F96DE51D37}"/>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293936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57323B-4210-423C-9EC4-47A3A1EBAB0E}"/>
              </a:ext>
            </a:extLst>
          </p:cNvPr>
          <p:cNvPicPr>
            <a:picLocks noChangeAspect="1"/>
          </p:cNvPicPr>
          <p:nvPr/>
        </p:nvPicPr>
        <p:blipFill>
          <a:blip r:embed="rId2"/>
          <a:stretch>
            <a:fillRect/>
          </a:stretch>
        </p:blipFill>
        <p:spPr>
          <a:xfrm>
            <a:off x="572465" y="1509711"/>
            <a:ext cx="5980736" cy="3838575"/>
          </a:xfrm>
          <a:prstGeom prst="rect">
            <a:avLst/>
          </a:prstGeom>
        </p:spPr>
      </p:pic>
      <p:sp>
        <p:nvSpPr>
          <p:cNvPr id="7" name="TextBox 6">
            <a:extLst>
              <a:ext uri="{FF2B5EF4-FFF2-40B4-BE49-F238E27FC236}">
                <a16:creationId xmlns:a16="http://schemas.microsoft.com/office/drawing/2014/main" id="{90668BF8-C9D0-4339-B819-484ABEB8748A}"/>
              </a:ext>
            </a:extLst>
          </p:cNvPr>
          <p:cNvSpPr txBox="1"/>
          <p:nvPr/>
        </p:nvSpPr>
        <p:spPr>
          <a:xfrm>
            <a:off x="6553201" y="2644168"/>
            <a:ext cx="5660569" cy="1569660"/>
          </a:xfrm>
          <a:prstGeom prst="rect">
            <a:avLst/>
          </a:prstGeom>
          <a:noFill/>
        </p:spPr>
        <p:txBody>
          <a:bodyPr wrap="square" rtlCol="0">
            <a:spAutoFit/>
          </a:bodyPr>
          <a:lstStyle/>
          <a:p>
            <a:pPr marL="342900" indent="-342900">
              <a:buFont typeface="Wingdings" panose="05000000000000000000" pitchFamily="2" charset="2"/>
              <a:buChar char="ü"/>
            </a:pPr>
            <a:r>
              <a:rPr lang="en-US" sz="2400" b="1" dirty="0">
                <a:latin typeface="Cambria" panose="02040503050406030204" pitchFamily="18" charset="0"/>
                <a:ea typeface="Cambria" panose="02040503050406030204" pitchFamily="18" charset="0"/>
                <a:cs typeface="Calibri" panose="020F0502020204030204" pitchFamily="34" charset="0"/>
              </a:rPr>
              <a:t>It is the ability to achieve a high degree of accuracy and economy of separate body movements and movement phases in a motor action.</a:t>
            </a:r>
            <a:endParaRPr lang="en-IN" sz="2400" b="1" dirty="0">
              <a:latin typeface="Cambria" panose="02040503050406030204" pitchFamily="18" charset="0"/>
              <a:ea typeface="Cambria" panose="02040503050406030204" pitchFamily="18" charset="0"/>
              <a:cs typeface="Calibri" panose="020F0502020204030204" pitchFamily="34" charset="0"/>
            </a:endParaRPr>
          </a:p>
        </p:txBody>
      </p:sp>
      <p:sp>
        <p:nvSpPr>
          <p:cNvPr id="8" name="Title 3">
            <a:extLst>
              <a:ext uri="{FF2B5EF4-FFF2-40B4-BE49-F238E27FC236}">
                <a16:creationId xmlns:a16="http://schemas.microsoft.com/office/drawing/2014/main" id="{AAE78877-6A0E-4542-B41A-7B010734BC96}"/>
              </a:ext>
            </a:extLst>
          </p:cNvPr>
          <p:cNvSpPr txBox="1">
            <a:spLocks/>
          </p:cNvSpPr>
          <p:nvPr/>
        </p:nvSpPr>
        <p:spPr>
          <a:xfrm>
            <a:off x="0" y="15386"/>
            <a:ext cx="572464" cy="6827226"/>
          </a:xfrm>
          <a:prstGeom prst="rect">
            <a:avLst/>
          </a:prstGeom>
          <a:noFill/>
        </p:spPr>
        <p:txBody>
          <a:bodyPr vert="vert270"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TYPES OF COORDINATION ABILITIES</a:t>
            </a:r>
            <a:endParaRPr lang="en-IN"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id="{37A73104-E042-465C-A958-189883A8FA3E}"/>
              </a:ext>
            </a:extLst>
          </p:cNvPr>
          <p:cNvSpPr txBox="1"/>
          <p:nvPr/>
        </p:nvSpPr>
        <p:spPr>
          <a:xfrm>
            <a:off x="3034393" y="15386"/>
            <a:ext cx="6123214" cy="523220"/>
          </a:xfrm>
          <a:prstGeom prst="rect">
            <a:avLst/>
          </a:prstGeom>
          <a:noFill/>
        </p:spPr>
        <p:txBody>
          <a:bodyPr wrap="square">
            <a:spAutoFit/>
          </a:bodyPr>
          <a:lstStyle/>
          <a:p>
            <a:pPr algn="ctr"/>
            <a:r>
              <a:rPr lang="en-US" sz="2800" b="1" dirty="0">
                <a:solidFill>
                  <a:srgbClr val="00B0F0"/>
                </a:solidFill>
                <a:latin typeface="Cambria" panose="02040503050406030204" pitchFamily="18" charset="0"/>
                <a:ea typeface="Cambria" panose="02040503050406030204" pitchFamily="18" charset="0"/>
                <a:cs typeface="Calibri" panose="020F0502020204030204" pitchFamily="34" charset="0"/>
              </a:rPr>
              <a:t>DIFFERENTIATION ABILITY</a:t>
            </a:r>
            <a:endParaRPr lang="en-IN" sz="2800" dirty="0">
              <a:solidFill>
                <a:srgbClr val="00B0F0"/>
              </a:solidFill>
              <a:latin typeface="Cambria" panose="02040503050406030204" pitchFamily="18" charset="0"/>
              <a:ea typeface="Cambria" panose="02040503050406030204" pitchFamily="18" charset="0"/>
            </a:endParaRPr>
          </a:p>
        </p:txBody>
      </p:sp>
      <p:pic>
        <p:nvPicPr>
          <p:cNvPr id="10" name="Google Shape;63;p14">
            <a:extLst>
              <a:ext uri="{FF2B5EF4-FFF2-40B4-BE49-F238E27FC236}">
                <a16:creationId xmlns:a16="http://schemas.microsoft.com/office/drawing/2014/main" id="{62408DFB-DE42-4C7A-96F0-E4F96DE51D37}"/>
              </a:ext>
            </a:extLst>
          </p:cNvPr>
          <p:cNvPicPr preferRelativeResize="0"/>
          <p:nvPr/>
        </p:nvPicPr>
        <p:blipFill rotWithShape="1">
          <a:blip r:embed="rId3">
            <a:alphaModFix/>
          </a:blip>
          <a:srcRect/>
          <a:stretch/>
        </p:blipFill>
        <p:spPr>
          <a:xfrm>
            <a:off x="10382506" y="102456"/>
            <a:ext cx="1643369" cy="815833"/>
          </a:xfrm>
          <a:prstGeom prst="rect">
            <a:avLst/>
          </a:prstGeom>
          <a:noFill/>
          <a:ln>
            <a:noFill/>
          </a:ln>
        </p:spPr>
      </p:pic>
    </p:spTree>
    <p:extLst>
      <p:ext uri="{BB962C8B-B14F-4D97-AF65-F5344CB8AC3E}">
        <p14:creationId xmlns:p14="http://schemas.microsoft.com/office/powerpoint/2010/main" val="216450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home work gif">
            <a:extLst>
              <a:ext uri="{FF2B5EF4-FFF2-40B4-BE49-F238E27FC236}">
                <a16:creationId xmlns:a16="http://schemas.microsoft.com/office/drawing/2014/main" id="{1A3ECD22-5729-4E40-ABDC-23B773996B4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4009" y="3851644"/>
            <a:ext cx="6946605" cy="3006356"/>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62;p14">
            <a:extLst>
              <a:ext uri="{FF2B5EF4-FFF2-40B4-BE49-F238E27FC236}">
                <a16:creationId xmlns:a16="http://schemas.microsoft.com/office/drawing/2014/main" id="{6EF857C6-EE0D-498D-A890-9923E9290880}"/>
              </a:ext>
            </a:extLst>
          </p:cNvPr>
          <p:cNvPicPr preferRelativeResize="0"/>
          <p:nvPr/>
        </p:nvPicPr>
        <p:blipFill rotWithShape="1">
          <a:blip r:embed="rId4">
            <a:alphaModFix/>
          </a:blip>
          <a:srcRect/>
          <a:stretch/>
        </p:blipFill>
        <p:spPr>
          <a:xfrm>
            <a:off x="10947400" y="5599967"/>
            <a:ext cx="1234200" cy="1234200"/>
          </a:xfrm>
          <a:prstGeom prst="rect">
            <a:avLst/>
          </a:prstGeom>
          <a:noFill/>
          <a:ln>
            <a:noFill/>
          </a:ln>
        </p:spPr>
      </p:pic>
      <p:sp>
        <p:nvSpPr>
          <p:cNvPr id="12" name="TextBox 11">
            <a:extLst>
              <a:ext uri="{FF2B5EF4-FFF2-40B4-BE49-F238E27FC236}">
                <a16:creationId xmlns:a16="http://schemas.microsoft.com/office/drawing/2014/main" id="{0C6F01C5-72AC-4E63-8FBC-17B4D58356A1}"/>
              </a:ext>
            </a:extLst>
          </p:cNvPr>
          <p:cNvSpPr txBox="1"/>
          <p:nvPr/>
        </p:nvSpPr>
        <p:spPr>
          <a:xfrm>
            <a:off x="255181" y="290997"/>
            <a:ext cx="11355572" cy="2626296"/>
          </a:xfrm>
          <a:prstGeom prst="rect">
            <a:avLst/>
          </a:prstGeom>
          <a:noFill/>
        </p:spPr>
        <p:txBody>
          <a:bodyPr wrap="square">
            <a:spAutoFit/>
          </a:bodyPr>
          <a:lstStyle/>
          <a:p>
            <a:pPr marL="533387" indent="-533387">
              <a:lnSpc>
                <a:spcPct val="200000"/>
              </a:lnSpc>
              <a:buFont typeface="+mj-lt"/>
              <a:buAutoNum type="romanLcPeriod"/>
            </a:pPr>
            <a:r>
              <a:rPr lang="en-IN" sz="2133" dirty="0">
                <a:highlight>
                  <a:srgbClr val="FFFF00"/>
                </a:highlight>
              </a:rPr>
              <a:t>Discuss any three types of coordinative abilities.</a:t>
            </a:r>
          </a:p>
          <a:p>
            <a:pPr marL="533387" indent="-533387">
              <a:lnSpc>
                <a:spcPct val="200000"/>
              </a:lnSpc>
              <a:buFont typeface="+mj-lt"/>
              <a:buAutoNum type="romanLcPeriod"/>
            </a:pPr>
            <a:r>
              <a:rPr lang="en-IN" sz="2133" dirty="0">
                <a:highlight>
                  <a:srgbClr val="FFFF00"/>
                </a:highlight>
              </a:rPr>
              <a:t>Briefly explain different types of coordinative abilities.</a:t>
            </a:r>
          </a:p>
          <a:p>
            <a:pPr marL="533387" indent="-533387">
              <a:lnSpc>
                <a:spcPct val="200000"/>
              </a:lnSpc>
              <a:buFont typeface="+mj-lt"/>
              <a:buAutoNum type="romanLcPeriod"/>
            </a:pPr>
            <a:r>
              <a:rPr lang="en-IN" sz="2133" dirty="0">
                <a:highlight>
                  <a:srgbClr val="FFFF00"/>
                </a:highlight>
              </a:rPr>
              <a:t>Differentiate between simple and complex reaction ability, mention any two importance of reaction ability in field of sports.</a:t>
            </a:r>
          </a:p>
        </p:txBody>
      </p:sp>
    </p:spTree>
    <p:extLst>
      <p:ext uri="{BB962C8B-B14F-4D97-AF65-F5344CB8AC3E}">
        <p14:creationId xmlns:p14="http://schemas.microsoft.com/office/powerpoint/2010/main" val="31062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3459</TotalTime>
  <Words>3878</Words>
  <Application>Microsoft Office PowerPoint</Application>
  <PresentationFormat>Widescreen</PresentationFormat>
  <Paragraphs>566</Paragraphs>
  <Slides>103</Slides>
  <Notes>59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103</vt:i4>
      </vt:variant>
    </vt:vector>
  </HeadingPairs>
  <TitlesOfParts>
    <vt:vector size="112" baseType="lpstr">
      <vt:lpstr>Arial</vt:lpstr>
      <vt:lpstr>Broadway</vt:lpstr>
      <vt:lpstr>Calibri</vt:lpstr>
      <vt:lpstr>Calibri Light</vt:lpstr>
      <vt:lpstr>Cambria</vt:lpstr>
      <vt:lpstr>Constantia</vt:lpstr>
      <vt:lpstr>Miriam Fixed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PNF TECHNIQUE</vt:lpstr>
      <vt:lpstr>GUIDELINES FOR DEVELOPING FLEXIBILITY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 AND WOMEN IN SPORTS</dc:title>
  <dc:creator>Dell</dc:creator>
  <cp:lastModifiedBy>dinesh mohanty</cp:lastModifiedBy>
  <cp:revision>782</cp:revision>
  <dcterms:created xsi:type="dcterms:W3CDTF">2020-05-07T03:12:15Z</dcterms:created>
  <dcterms:modified xsi:type="dcterms:W3CDTF">2022-02-02T05:52:46Z</dcterms:modified>
</cp:coreProperties>
</file>