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8C9E0-74C4-4CC0-9A92-A8F1EB98E1EA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1342-CF73-4D35-8B80-1EC8ECA9F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51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6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07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52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57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93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7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10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75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38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8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5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41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84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CBD3-4DD4-4F10-A84E-997523F64760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1114-214D-4E40-9569-0EE44720AF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4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4000" y="1649069"/>
            <a:ext cx="11684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FOREST AND WILDLIFE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 txBox="1"/>
          <p:nvPr/>
        </p:nvSpPr>
        <p:spPr>
          <a:xfrm>
            <a:off x="2919999" y="3214684"/>
            <a:ext cx="6942457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GEOGRAPHY</a:t>
            </a:r>
            <a:endParaRPr sz="2400" b="1" dirty="0"/>
          </a:p>
          <a:p>
            <a:r>
              <a:rPr lang="en" sz="2400" b="1" dirty="0"/>
              <a:t>CHAPTER NUMBER: </a:t>
            </a:r>
            <a:r>
              <a:rPr lang="en" sz="2400" b="1" dirty="0" smtClean="0"/>
              <a:t>02</a:t>
            </a:r>
            <a:endParaRPr sz="2400" b="1" dirty="0"/>
          </a:p>
          <a:p>
            <a:r>
              <a:rPr lang="en" sz="2400" b="1" dirty="0"/>
              <a:t>CHAPTER NAME : </a:t>
            </a:r>
            <a:r>
              <a:rPr lang="en" sz="2400" b="1" dirty="0" smtClean="0"/>
              <a:t>FOREST AND WILDLIFE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794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6594" y="6057233"/>
            <a:ext cx="1663337" cy="64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4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051" y="312874"/>
            <a:ext cx="2649583" cy="823595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ACTIVITY :-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6469"/>
            <a:ext cx="10515600" cy="93063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Draw a POSTER in your copy showing the </a:t>
            </a:r>
            <a:r>
              <a:rPr lang="en-US" sz="2400" dirty="0"/>
              <a:t>harmonious relationship between human beings and nature.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067106"/>
            <a:ext cx="7171507" cy="4790893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7486" y="87507"/>
            <a:ext cx="1284514" cy="735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65" y="1321186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Home Assignment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268" y="2962094"/>
            <a:ext cx="10515600" cy="1727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What is biodiversity?</a:t>
            </a:r>
          </a:p>
          <a:p>
            <a:pPr marL="0" indent="0">
              <a:buNone/>
            </a:pPr>
            <a:r>
              <a:rPr lang="en-US" dirty="0" smtClean="0"/>
              <a:t>2. Explain </a:t>
            </a:r>
            <a:r>
              <a:rPr lang="en-US" dirty="0"/>
              <a:t>the importance of biodiversity in environment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3. Who all are the stakeholders of biodiversity?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0286" y="87507"/>
            <a:ext cx="1741714" cy="918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96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17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8750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9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87506"/>
            <a:ext cx="6766559" cy="6648994"/>
          </a:xfr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87506"/>
            <a:ext cx="2104535" cy="10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1649878"/>
            <a:ext cx="5016138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663" y="574131"/>
            <a:ext cx="3720737" cy="1325563"/>
          </a:xfrm>
        </p:spPr>
        <p:txBody>
          <a:bodyPr>
            <a:normAutofit/>
          </a:bodyPr>
          <a:lstStyle/>
          <a:p>
            <a:r>
              <a:rPr lang="en-IN" sz="4000" b="1" u="sng" dirty="0" smtClean="0">
                <a:solidFill>
                  <a:srgbClr val="FF0000"/>
                </a:solidFill>
              </a:rPr>
              <a:t>CONTENTS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435" y="2043385"/>
            <a:ext cx="7872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800" dirty="0">
                <a:solidFill>
                  <a:srgbClr val="FF0000"/>
                </a:solidFill>
              </a:rPr>
              <a:t>B</a:t>
            </a:r>
            <a:r>
              <a:rPr lang="en-IN" sz="2800" dirty="0" smtClean="0">
                <a:solidFill>
                  <a:srgbClr val="FF0000"/>
                </a:solidFill>
              </a:rPr>
              <a:t>iodiversity or Biological diversity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 smtClean="0"/>
              <a:t>Classification of Biodiversity (IUCN)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 smtClean="0"/>
              <a:t>Conservation of Forest and Wildlife in India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 smtClean="0"/>
              <a:t>Community and Conservation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68435" y="4219302"/>
            <a:ext cx="718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TO BE ASSESSED ONLY IN PERIODIC TEST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8750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93" y="2194561"/>
            <a:ext cx="9196251" cy="25472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u="sng" dirty="0" smtClean="0">
                <a:latin typeface="+mj-lt"/>
              </a:rPr>
              <a:t>WE SHARE THIS PLANET WITH MILLIONS OF OTHER LIVING BEINGS,</a:t>
            </a:r>
            <a:r>
              <a:rPr lang="en-US" sz="3200" dirty="0" smtClean="0">
                <a:latin typeface="+mj-lt"/>
              </a:rPr>
              <a:t>starting </a:t>
            </a:r>
            <a:r>
              <a:rPr lang="en-US" sz="3200" dirty="0">
                <a:latin typeface="+mj-lt"/>
              </a:rPr>
              <a:t>from micro-organisms and bacteria, lichens to banyan trees, elephants and blue whales. This entire habitat that we live in has immense 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BIODIVERSITY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endParaRPr lang="en-IN" sz="3200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8750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2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726" y="87506"/>
            <a:ext cx="1650274" cy="683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8297" y="0"/>
            <a:ext cx="1323703" cy="50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7" y="209007"/>
            <a:ext cx="11937275" cy="26341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+mj-lt"/>
                <a:cs typeface="Arial" panose="020B0604020202020204" pitchFamily="34" charset="0"/>
              </a:rPr>
              <a:t> We humans along with all living organisms form a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complex web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ecological system in which we are only a part and very much dependent on this system for our own existence. 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+mj-lt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he </a:t>
            </a:r>
            <a:r>
              <a:rPr lang="en-US" dirty="0">
                <a:latin typeface="+mj-lt"/>
                <a:cs typeface="Arial" panose="020B0604020202020204" pitchFamily="34" charset="0"/>
              </a:rPr>
              <a:t>plants, animals and micro-organisms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re-create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latin typeface="+mj-lt"/>
                <a:cs typeface="Arial" panose="020B0604020202020204" pitchFamily="34" charset="0"/>
              </a:rPr>
              <a:t>the quality of the air we breathe, the water we drink and the soil that produces our food without which we cannot survive. 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+mj-lt"/>
                <a:cs typeface="Arial" panose="020B0604020202020204" pitchFamily="34" charset="0"/>
              </a:rPr>
              <a:t>Forests </a:t>
            </a:r>
            <a:r>
              <a:rPr lang="en-US" dirty="0">
                <a:latin typeface="+mj-lt"/>
                <a:cs typeface="Arial" panose="020B0604020202020204" pitchFamily="34" charset="0"/>
              </a:rPr>
              <a:t>play a key role in the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ecological system </a:t>
            </a:r>
            <a:r>
              <a:rPr lang="en-US" dirty="0">
                <a:latin typeface="+mj-lt"/>
                <a:cs typeface="Arial" panose="020B0604020202020204" pitchFamily="34" charset="0"/>
              </a:rPr>
              <a:t>as these are also the primary producers on which all other living beings depend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b="6729"/>
          <a:stretch/>
        </p:blipFill>
        <p:spPr>
          <a:xfrm>
            <a:off x="0" y="2874197"/>
            <a:ext cx="12083143" cy="3983803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3349" y="6031106"/>
            <a:ext cx="1728651" cy="826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8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778" y="319247"/>
            <a:ext cx="8543106" cy="1490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Biodiversity or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Biological Diversity </a:t>
            </a:r>
            <a:r>
              <a:rPr lang="en-US" dirty="0">
                <a:latin typeface="+mj-lt"/>
                <a:cs typeface="Arial" panose="020B0604020202020204" pitchFamily="34" charset="0"/>
              </a:rPr>
              <a:t>is immensely rich in wildlife and cultivated species, diverse in form and function but closely integrated in a system through multiple network of interdependencies.</a:t>
            </a:r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90" y="2126375"/>
            <a:ext cx="7589517" cy="3566162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782" y="5982788"/>
            <a:ext cx="1728651" cy="76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254</Words>
  <Application>Microsoft Office PowerPoint</Application>
  <PresentationFormat>Widescreen</PresentationFormat>
  <Paragraphs>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:-</vt:lpstr>
      <vt:lpstr>Home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or Biological Diversity  </dc:title>
  <dc:creator>Windows User</dc:creator>
  <cp:lastModifiedBy>Windows User</cp:lastModifiedBy>
  <cp:revision>8</cp:revision>
  <dcterms:created xsi:type="dcterms:W3CDTF">2021-04-08T15:53:42Z</dcterms:created>
  <dcterms:modified xsi:type="dcterms:W3CDTF">2021-06-08T11:23:17Z</dcterms:modified>
</cp:coreProperties>
</file>