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09787D-5E29-4FD6-909B-9AE71E4C1D8D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788AD-DCB6-48EA-8737-C1208606A47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6347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7005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735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7938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047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3464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63155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6021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12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6259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099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14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1496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58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690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1E790F-C37E-4EC1-8B04-46900A25E1B6}" type="datetimeFigureOut">
              <a:rPr lang="en-IN" smtClean="0"/>
              <a:t>07-06-2021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327494-5C68-4C68-A4D0-1B302B4A921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0176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53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6901" y="285634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54000" y="1649069"/>
            <a:ext cx="11684000" cy="2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r>
              <a:rPr lang="en" sz="4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FOREST AND WILDLIFE</a:t>
            </a:r>
            <a:endParaRPr sz="3867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3100"/>
            </a:pPr>
            <a:r>
              <a:rPr lang="en" sz="3333" dirty="0"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3333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832367" y="131167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endParaRPr sz="2400"/>
          </a:p>
        </p:txBody>
      </p:sp>
      <p:sp>
        <p:nvSpPr>
          <p:cNvPr id="58" name="Google Shape;58;p13"/>
          <p:cNvSpPr txBox="1"/>
          <p:nvPr/>
        </p:nvSpPr>
        <p:spPr>
          <a:xfrm>
            <a:off x="2919999" y="3214684"/>
            <a:ext cx="6942457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en" sz="2400" b="1" dirty="0"/>
              <a:t>SUBJECT : GEOGRAPHY</a:t>
            </a:r>
            <a:endParaRPr sz="2400" b="1" dirty="0"/>
          </a:p>
          <a:p>
            <a:r>
              <a:rPr lang="en" sz="2400" b="1" dirty="0"/>
              <a:t>CHAPTER NUMBER: </a:t>
            </a:r>
            <a:r>
              <a:rPr lang="en" sz="2400" b="1" dirty="0" smtClean="0"/>
              <a:t>02</a:t>
            </a:r>
            <a:endParaRPr sz="2400" b="1" dirty="0"/>
          </a:p>
          <a:p>
            <a:r>
              <a:rPr lang="en" sz="2400" b="1" dirty="0"/>
              <a:t>CHAPTER NAME : </a:t>
            </a:r>
            <a:r>
              <a:rPr lang="en" sz="2400" b="1" dirty="0" smtClean="0"/>
              <a:t>FOREST AND WILDLIFE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113398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Recapitulation</a:t>
            </a:r>
            <a:br>
              <a:rPr lang="en-IN" dirty="0" smtClean="0">
                <a:solidFill>
                  <a:srgbClr val="FF0000"/>
                </a:solidFill>
              </a:rPr>
            </a:br>
            <a:r>
              <a:rPr lang="en-IN" dirty="0" smtClean="0">
                <a:solidFill>
                  <a:srgbClr val="FF0000"/>
                </a:solidFill>
              </a:rPr>
              <a:t> EXERCISE QUESTIONS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7465" y="87506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1092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6577" y="1071154"/>
            <a:ext cx="10515600" cy="4728755"/>
          </a:xfrm>
        </p:spPr>
        <p:txBody>
          <a:bodyPr/>
          <a:lstStyle/>
          <a:p>
            <a:r>
              <a:rPr lang="en-US" dirty="0" smtClean="0"/>
              <a:t>1. Multiple choice questions.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Which of these statements is not a valid reason for the depletion of flora and fauna? </a:t>
            </a:r>
          </a:p>
          <a:p>
            <a:pPr marL="514350" indent="-514350">
              <a:buAutoNum type="alphaLcParenBoth"/>
            </a:pPr>
            <a:r>
              <a:rPr lang="en-US" dirty="0" smtClean="0"/>
              <a:t>Agricultural expansion. (b) Large scale developmental projects. (c) Grazing and fuel wood collection. (d) Rapid industrialization and urbanization.</a:t>
            </a:r>
          </a:p>
          <a:p>
            <a:pPr marL="0" indent="0">
              <a:buNone/>
            </a:pPr>
            <a:r>
              <a:rPr lang="en-US" dirty="0" smtClean="0"/>
              <a:t> (ii) Which of the following conservation strategies do not directly involve community participation? </a:t>
            </a:r>
          </a:p>
          <a:p>
            <a:pPr marL="0" indent="0">
              <a:buNone/>
            </a:pPr>
            <a:r>
              <a:rPr lang="en-US" dirty="0" smtClean="0"/>
              <a:t>(a) Joint forest management (c) </a:t>
            </a:r>
            <a:r>
              <a:rPr lang="en-US" dirty="0" err="1" smtClean="0"/>
              <a:t>Chipko</a:t>
            </a:r>
            <a:r>
              <a:rPr lang="en-US" dirty="0" smtClean="0"/>
              <a:t> Movement (b) Beej </a:t>
            </a:r>
            <a:r>
              <a:rPr lang="en-US" dirty="0" err="1" smtClean="0"/>
              <a:t>Bachao</a:t>
            </a:r>
            <a:r>
              <a:rPr lang="en-US" dirty="0" smtClean="0"/>
              <a:t> </a:t>
            </a:r>
            <a:r>
              <a:rPr lang="en-US" dirty="0" err="1" smtClean="0"/>
              <a:t>Andolan</a:t>
            </a:r>
            <a:r>
              <a:rPr lang="en-US" dirty="0" smtClean="0"/>
              <a:t> (d) Demarcation of Wildlife sanctuaries</a:t>
            </a:r>
          </a:p>
          <a:p>
            <a:endParaRPr lang="en-IN" dirty="0"/>
          </a:p>
        </p:txBody>
      </p:sp>
      <p:sp>
        <p:nvSpPr>
          <p:cNvPr id="2" name="TextBox 1"/>
          <p:cNvSpPr txBox="1"/>
          <p:nvPr/>
        </p:nvSpPr>
        <p:spPr>
          <a:xfrm>
            <a:off x="3461657" y="365760"/>
            <a:ext cx="5042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3600" b="1" dirty="0" smtClean="0"/>
              <a:t>QUESTIONS</a:t>
            </a:r>
            <a:endParaRPr lang="en-IN" sz="3600" b="1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7465" y="87506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9969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940526"/>
            <a:ext cx="10515600" cy="436299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</a:t>
            </a:r>
            <a:r>
              <a:rPr lang="en-US" dirty="0" smtClean="0"/>
              <a:t>.Answer the following questions in about 30 words. </a:t>
            </a:r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What is biodiversity? Why is biodiversity important for human lives? </a:t>
            </a:r>
          </a:p>
          <a:p>
            <a:pPr marL="0" indent="0">
              <a:buNone/>
            </a:pPr>
            <a:r>
              <a:rPr lang="en-US" dirty="0" smtClean="0"/>
              <a:t>(ii) How have human activities affected the depletion of flora and fauna? Explain.</a:t>
            </a:r>
          </a:p>
          <a:p>
            <a:pPr marL="0" indent="0">
              <a:buNone/>
            </a:pPr>
            <a:r>
              <a:rPr lang="en-US" dirty="0"/>
              <a:t>3</a:t>
            </a:r>
            <a:r>
              <a:rPr lang="en-US" dirty="0" smtClean="0"/>
              <a:t>. Answer the following questions in about 120 words. </a:t>
            </a:r>
          </a:p>
          <a:p>
            <a:pPr marL="571500" indent="-571500">
              <a:buAutoNum type="romanLcParenBoth"/>
            </a:pPr>
            <a:r>
              <a:rPr lang="en-US" dirty="0" smtClean="0"/>
              <a:t>Describe how communities have conserved and protected forests and wildlife in India? </a:t>
            </a:r>
          </a:p>
          <a:p>
            <a:pPr marL="0" indent="0">
              <a:buNone/>
            </a:pPr>
            <a:r>
              <a:rPr lang="en-US" dirty="0" smtClean="0"/>
              <a:t>(ii) Write a note on good practices towards conserving forest and wildlife.</a:t>
            </a:r>
          </a:p>
          <a:p>
            <a:endParaRPr lang="en-IN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7465" y="87506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494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823" y="1318714"/>
            <a:ext cx="10515600" cy="1325563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Home Assignment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897" y="2740025"/>
            <a:ext cx="10515600" cy="1048204"/>
          </a:xfrm>
        </p:spPr>
        <p:txBody>
          <a:bodyPr/>
          <a:lstStyle/>
          <a:p>
            <a:r>
              <a:rPr lang="en-US" dirty="0"/>
              <a:t>Why it becomes important to involve local community in any conservation </a:t>
            </a:r>
            <a:r>
              <a:rPr lang="en-US" dirty="0" err="1"/>
              <a:t>programme</a:t>
            </a:r>
            <a:r>
              <a:rPr lang="en-US" dirty="0" smtClean="0"/>
              <a:t>. Illustrate </a:t>
            </a:r>
            <a:r>
              <a:rPr lang="en-US" dirty="0"/>
              <a:t>with the help of </a:t>
            </a:r>
            <a:r>
              <a:rPr lang="en-US" dirty="0" smtClean="0"/>
              <a:t>example.</a:t>
            </a:r>
            <a:endParaRPr lang="en-IN" dirty="0"/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87465" y="87506"/>
            <a:ext cx="2104535" cy="10447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8922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5333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09585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" sz="5333" b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5333" b="1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867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3176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221</Words>
  <Application>Microsoft Office PowerPoint</Application>
  <PresentationFormat>Widescreen</PresentationFormat>
  <Paragraphs>22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Recapitulation  EXERCISE QUESTIONS</vt:lpstr>
      <vt:lpstr>PowerPoint Presentation</vt:lpstr>
      <vt:lpstr>PowerPoint Presentation</vt:lpstr>
      <vt:lpstr>Home Assignment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</cp:revision>
  <dcterms:created xsi:type="dcterms:W3CDTF">2021-06-07T14:26:26Z</dcterms:created>
  <dcterms:modified xsi:type="dcterms:W3CDTF">2021-06-07T14:52:37Z</dcterms:modified>
</cp:coreProperties>
</file>