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  <p:sldId id="266" r:id="rId3"/>
    <p:sldId id="268" r:id="rId4"/>
    <p:sldId id="279" r:id="rId5"/>
    <p:sldId id="272" r:id="rId6"/>
    <p:sldId id="271" r:id="rId7"/>
    <p:sldId id="280" r:id="rId8"/>
    <p:sldId id="281" r:id="rId9"/>
    <p:sldId id="278" r:id="rId10"/>
    <p:sldId id="265" r:id="rId11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9" d="100"/>
          <a:sy n="59" d="100"/>
        </p:scale>
        <p:origin x="-1464" y="-60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85801"/>
            <a:ext cx="2057400" cy="3908822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5801"/>
            <a:ext cx="6019800" cy="390882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394818"/>
            <a:ext cx="4041775" cy="491132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885950"/>
            <a:ext cx="4040188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85950"/>
            <a:ext cx="4041775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305800" cy="85725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5764"/>
            <a:ext cx="2743200" cy="871538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257300"/>
            <a:ext cx="2743200" cy="3429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257300"/>
            <a:ext cx="5111750" cy="3429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831058"/>
            <a:ext cx="5257800" cy="30861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4019827"/>
            <a:ext cx="155448" cy="116586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82747"/>
            <a:ext cx="2212848" cy="1186966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21589"/>
            <a:ext cx="2209800" cy="163449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4767263"/>
            <a:ext cx="609600" cy="27384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899638"/>
            <a:ext cx="4617720" cy="294894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4362450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4664869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5358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5358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4767263"/>
            <a:ext cx="33528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4767263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151806"/>
            <a:ext cx="9180548" cy="486918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s://youtu.be/dj2j7N1Atq4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111313"/>
            <a:ext cx="9143999" cy="10295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22504" y="214884"/>
            <a:ext cx="1578864" cy="7833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14400" y="1200150"/>
            <a:ext cx="800100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5" dirty="0"/>
              <a:t>WELCOME </a:t>
            </a:r>
            <a:r>
              <a:rPr sz="3000" spc="-5"/>
              <a:t>TO </a:t>
            </a:r>
            <a:r>
              <a:rPr sz="3000" spc="-5" smtClean="0"/>
              <a:t>THE</a:t>
            </a:r>
            <a:r>
              <a:rPr lang="en-US" sz="3000" spc="-5" dirty="0" smtClean="0"/>
              <a:t> NEW AGE CLASSROOM</a:t>
            </a:r>
            <a:endParaRPr sz="3000"/>
          </a:p>
        </p:txBody>
      </p:sp>
      <p:sp>
        <p:nvSpPr>
          <p:cNvPr id="5" name="object 5"/>
          <p:cNvSpPr txBox="1"/>
          <p:nvPr/>
        </p:nvSpPr>
        <p:spPr>
          <a:xfrm>
            <a:off x="304800" y="2038350"/>
            <a:ext cx="8686800" cy="183832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65555" algn="ctr">
              <a:lnSpc>
                <a:spcPct val="100000"/>
              </a:lnSpc>
              <a:spcBef>
                <a:spcPts val="95"/>
              </a:spcBef>
            </a:pPr>
            <a:r>
              <a:rPr sz="2200" b="1" spc="-5" dirty="0">
                <a:latin typeface="+mj-lt"/>
                <a:cs typeface="Carlito"/>
              </a:rPr>
              <a:t>SOCIAL</a:t>
            </a:r>
            <a:r>
              <a:rPr sz="2200" b="1" spc="-80" dirty="0">
                <a:latin typeface="+mj-lt"/>
                <a:cs typeface="Carlito"/>
              </a:rPr>
              <a:t> </a:t>
            </a:r>
            <a:r>
              <a:rPr sz="2200" b="1" spc="-5" dirty="0">
                <a:latin typeface="+mj-lt"/>
                <a:cs typeface="Carlito"/>
              </a:rPr>
              <a:t>SCIENCE</a:t>
            </a:r>
            <a:endParaRPr sz="2200" b="1">
              <a:latin typeface="+mj-lt"/>
              <a:cs typeface="Carlito"/>
            </a:endParaRPr>
          </a:p>
          <a:p>
            <a:pPr marL="12700" marR="1332865">
              <a:lnSpc>
                <a:spcPct val="100000"/>
              </a:lnSpc>
              <a:spcBef>
                <a:spcPts val="1120"/>
              </a:spcBef>
            </a:pPr>
            <a:r>
              <a:rPr sz="1400" b="1" spc="-5" dirty="0">
                <a:latin typeface="+mj-lt"/>
                <a:cs typeface="Arial"/>
              </a:rPr>
              <a:t>SUBJECT </a:t>
            </a:r>
            <a:r>
              <a:rPr sz="1400" b="1">
                <a:latin typeface="+mj-lt"/>
                <a:cs typeface="Arial"/>
              </a:rPr>
              <a:t>: </a:t>
            </a:r>
            <a:r>
              <a:rPr sz="1400" b="1" spc="-5" smtClean="0">
                <a:latin typeface="+mj-lt"/>
                <a:cs typeface="Arial"/>
              </a:rPr>
              <a:t>CIVICS</a:t>
            </a:r>
            <a:endParaRPr lang="en-US" sz="1400" b="1" spc="-5" dirty="0">
              <a:latin typeface="+mj-lt"/>
              <a:cs typeface="Arial"/>
            </a:endParaRPr>
          </a:p>
          <a:p>
            <a:pPr marL="12700" marR="1332865">
              <a:lnSpc>
                <a:spcPct val="100000"/>
              </a:lnSpc>
              <a:spcBef>
                <a:spcPts val="1120"/>
              </a:spcBef>
            </a:pPr>
            <a:r>
              <a:rPr sz="1400" b="1" spc="-10" smtClean="0">
                <a:latin typeface="+mj-lt"/>
                <a:cs typeface="Arial"/>
              </a:rPr>
              <a:t>CHAPTER </a:t>
            </a:r>
            <a:r>
              <a:rPr sz="1400" b="1" spc="-5" dirty="0">
                <a:latin typeface="+mj-lt"/>
                <a:cs typeface="Arial"/>
              </a:rPr>
              <a:t>NUMBER</a:t>
            </a:r>
            <a:r>
              <a:rPr sz="1400" b="1" spc="-5">
                <a:latin typeface="+mj-lt"/>
                <a:cs typeface="Arial"/>
              </a:rPr>
              <a:t>:</a:t>
            </a:r>
            <a:r>
              <a:rPr sz="1400" b="1" spc="-15">
                <a:latin typeface="+mj-lt"/>
                <a:cs typeface="Arial"/>
              </a:rPr>
              <a:t> </a:t>
            </a:r>
            <a:r>
              <a:rPr sz="1400" b="1" smtClean="0">
                <a:latin typeface="+mj-lt"/>
                <a:cs typeface="Arial"/>
              </a:rPr>
              <a:t>01</a:t>
            </a:r>
            <a:endParaRPr lang="en-US" sz="1400" b="1" dirty="0">
              <a:latin typeface="+mj-lt"/>
              <a:cs typeface="Arial"/>
            </a:endParaRPr>
          </a:p>
          <a:p>
            <a:pPr marL="12700" marR="1332865">
              <a:lnSpc>
                <a:spcPct val="100000"/>
              </a:lnSpc>
              <a:spcBef>
                <a:spcPts val="1120"/>
              </a:spcBef>
            </a:pPr>
            <a:r>
              <a:rPr sz="1400" b="1" spc="-10" smtClean="0">
                <a:latin typeface="+mj-lt"/>
                <a:cs typeface="Arial"/>
              </a:rPr>
              <a:t>CHAPTER </a:t>
            </a:r>
            <a:r>
              <a:rPr sz="1400" b="1" spc="-10" dirty="0">
                <a:latin typeface="+mj-lt"/>
                <a:cs typeface="Arial"/>
              </a:rPr>
              <a:t>NAME </a:t>
            </a:r>
            <a:r>
              <a:rPr sz="1400" b="1">
                <a:latin typeface="+mj-lt"/>
                <a:cs typeface="Arial"/>
              </a:rPr>
              <a:t>: </a:t>
            </a:r>
            <a:r>
              <a:rPr lang="en-US" sz="1400" b="1" spc="5" dirty="0" smtClean="0">
                <a:latin typeface="+mj-lt"/>
                <a:cs typeface="Arial"/>
              </a:rPr>
              <a:t>POWER</a:t>
            </a:r>
            <a:r>
              <a:rPr lang="en-US" sz="1400" b="1" spc="10" dirty="0" smtClean="0">
                <a:latin typeface="+mj-lt"/>
                <a:cs typeface="Arial"/>
              </a:rPr>
              <a:t> </a:t>
            </a:r>
            <a:r>
              <a:rPr lang="en-US" sz="1400" b="1" dirty="0" smtClean="0">
                <a:latin typeface="+mj-lt"/>
                <a:cs typeface="Arial"/>
              </a:rPr>
              <a:t>SHARING</a:t>
            </a:r>
          </a:p>
          <a:p>
            <a:pPr marL="12700" marR="1332865">
              <a:lnSpc>
                <a:spcPct val="100000"/>
              </a:lnSpc>
              <a:spcBef>
                <a:spcPts val="1120"/>
              </a:spcBef>
            </a:pPr>
            <a:r>
              <a:rPr lang="en-US" sz="1400" b="1" dirty="0" smtClean="0">
                <a:latin typeface="+mj-lt"/>
                <a:cs typeface="Arial"/>
              </a:rPr>
              <a:t>TOPIC: </a:t>
            </a:r>
            <a:r>
              <a:rPr lang="en-US" sz="1400" b="1" dirty="0" smtClean="0">
                <a:latin typeface="+mj-lt"/>
                <a:cs typeface="Arial"/>
              </a:rPr>
              <a:t>3</a:t>
            </a:r>
            <a:r>
              <a:rPr lang="en-US" sz="1400" b="1" dirty="0" smtClean="0">
                <a:latin typeface="+mj-lt"/>
                <a:cs typeface="Arial"/>
              </a:rPr>
              <a:t>. </a:t>
            </a:r>
            <a:r>
              <a:rPr lang="en-US" sz="1400" b="1" dirty="0" smtClean="0"/>
              <a:t>SRI LANKA: CASE – STUDY</a:t>
            </a:r>
            <a:endParaRPr sz="1400" b="1">
              <a:latin typeface="+mj-lt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6007" y="1630832"/>
            <a:ext cx="7052945" cy="1428115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19"/>
              </a:spcBef>
            </a:pPr>
            <a:r>
              <a:rPr sz="4000" spc="-10" dirty="0">
                <a:solidFill>
                  <a:srgbClr val="000000"/>
                </a:solidFill>
                <a:latin typeface="Arial"/>
                <a:cs typeface="Arial"/>
              </a:rPr>
              <a:t>THANKING</a:t>
            </a:r>
            <a:r>
              <a:rPr sz="40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4000" spc="-5" dirty="0">
                <a:solidFill>
                  <a:srgbClr val="000000"/>
                </a:solidFill>
                <a:latin typeface="Arial"/>
                <a:cs typeface="Arial"/>
              </a:rPr>
              <a:t>YOU</a:t>
            </a:r>
            <a:endParaRPr sz="4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25"/>
              </a:spcBef>
            </a:pPr>
            <a:r>
              <a:rPr sz="4000" spc="-5" dirty="0">
                <a:latin typeface="Arial"/>
                <a:cs typeface="Arial"/>
              </a:rPr>
              <a:t>ODM EDUCATIONAL</a:t>
            </a:r>
            <a:r>
              <a:rPr sz="4000" spc="-10" dirty="0">
                <a:latin typeface="Arial"/>
                <a:cs typeface="Arial"/>
              </a:rPr>
              <a:t> </a:t>
            </a:r>
            <a:r>
              <a:rPr sz="4000" spc="-5" dirty="0">
                <a:latin typeface="Arial"/>
                <a:cs typeface="Arial"/>
              </a:rPr>
              <a:t>GROUP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9056" y="507236"/>
            <a:ext cx="5945886" cy="692913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+mj-lt"/>
              </a:rPr>
              <a:t>LEARNING OUTCOMES</a:t>
            </a:r>
            <a:endParaRPr lang="en-US" sz="2800" dirty="0">
              <a:latin typeface="+mj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53999" y="1237310"/>
            <a:ext cx="8236000" cy="3696640"/>
          </a:xfrm>
        </p:spPr>
        <p:txBody>
          <a:bodyPr>
            <a:noAutofit/>
          </a:bodyPr>
          <a:lstStyle/>
          <a:p>
            <a:r>
              <a:rPr lang="en-US" sz="2400" dirty="0" smtClean="0"/>
              <a:t>The Pupil will be able to:-</a:t>
            </a:r>
          </a:p>
          <a:p>
            <a:pPr lvl="0"/>
            <a:r>
              <a:rPr lang="en-US" sz="2400" dirty="0" smtClean="0"/>
              <a:t>Comprehend the topic taught in last class</a:t>
            </a:r>
          </a:p>
          <a:p>
            <a:pPr lvl="0"/>
            <a:r>
              <a:rPr lang="en-US" sz="2400" dirty="0" smtClean="0"/>
              <a:t>Understand different ethnic composition of Sri Lanka.</a:t>
            </a:r>
          </a:p>
          <a:p>
            <a:pPr lvl="0"/>
            <a:r>
              <a:rPr lang="en-US" sz="2400" dirty="0" smtClean="0"/>
              <a:t>Analyze the importance of Diversity.</a:t>
            </a:r>
          </a:p>
          <a:p>
            <a:pPr lvl="0"/>
            <a:r>
              <a:rPr lang="en-US" sz="2400" dirty="0" smtClean="0"/>
              <a:t>Appreciate, respect the identity of others.</a:t>
            </a:r>
          </a:p>
          <a:p>
            <a:r>
              <a:rPr lang="en-US" sz="2400" dirty="0" smtClean="0"/>
              <a:t>Identify the location of Sri Lanka.</a:t>
            </a:r>
            <a:endParaRPr lang="en-US" sz="2200" dirty="0">
              <a:latin typeface="+mj-lt"/>
            </a:endParaRPr>
          </a:p>
        </p:txBody>
      </p:sp>
      <p:sp>
        <p:nvSpPr>
          <p:cNvPr id="1028" name="AutoShape 4" descr="Image result for IDE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9" name="Picture 5" descr="C:\Users\SULATA\Desktop\download (3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7000" y="2724150"/>
            <a:ext cx="2667000" cy="2133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C:\Users\SULATA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123950"/>
            <a:ext cx="3581400" cy="3276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55" name="Picture 7" descr="C:\Users\SULATA\Desktop\download (4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1733550"/>
            <a:ext cx="4114800" cy="20574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C:\Users\SULATA\Desktop\download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047750"/>
            <a:ext cx="3886200" cy="3657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28675" name="Picture 3" descr="C:\Users\SULATA\Desktop\images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1047750"/>
            <a:ext cx="3733800" cy="3657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edusaint.com/wp-content/uploads/2020/06/word-image-34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66750"/>
            <a:ext cx="4198706" cy="4184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3" descr="C:\Users\SULATA\Desktop\sri-lanka-galle-beaches-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67200" y="971550"/>
            <a:ext cx="4648200" cy="3581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edusaint.com/wp-content/uploads/2020/06/word-image-35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72600" y="3333750"/>
            <a:ext cx="24384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4" descr="Image result for ETHNIC COMPOSITION OF SRI LANK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895350"/>
            <a:ext cx="3352800" cy="3514725"/>
          </a:xfrm>
          <a:prstGeom prst="rect">
            <a:avLst/>
          </a:prstGeom>
          <a:noFill/>
        </p:spPr>
      </p:pic>
      <p:pic>
        <p:nvPicPr>
          <p:cNvPr id="20486" name="Picture 6" descr="Image result for ETHNIC COMPOSITION OF SRI LANK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62400" y="742950"/>
            <a:ext cx="4695825" cy="3657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C:\Users\SULATA\Desktop\shutterstock-4707243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819150"/>
            <a:ext cx="5257800" cy="381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9700" name="AutoShape 4" descr="Image result for SRI LANKA CRICKE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400800" y="2114550"/>
            <a:ext cx="2362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</a:rPr>
              <a:t>Poya</a:t>
            </a:r>
            <a:r>
              <a:rPr lang="en-US" sz="2800" dirty="0" smtClean="0">
                <a:solidFill>
                  <a:srgbClr val="FF0000"/>
                </a:solidFill>
              </a:rPr>
              <a:t> Festival </a:t>
            </a:r>
            <a:r>
              <a:rPr lang="en-US" sz="2800" dirty="0" smtClean="0">
                <a:solidFill>
                  <a:srgbClr val="FF0000"/>
                </a:solidFill>
              </a:rPr>
              <a:t>(full moon)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 descr="Image result for SRI LANKA in sinhala langu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23" name="Picture 3" descr="C:\Users\SULATA\Desktop\1200px-සිංහල_in_Noto_Serif_Sinhala_Black.sv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19150"/>
            <a:ext cx="4495800" cy="2133600"/>
          </a:xfrm>
          <a:prstGeom prst="rect">
            <a:avLst/>
          </a:prstGeom>
          <a:noFill/>
        </p:spPr>
      </p:pic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4648200" y="1352550"/>
            <a:ext cx="4038600" cy="743801"/>
          </a:xfrm>
          <a:prstGeom prst="rect">
            <a:avLst/>
          </a:prstGeom>
          <a:solidFill>
            <a:srgbClr val="F8F9FA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a-IN" sz="5000" b="1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Google Sans"/>
                <a:cs typeface="Latha" pitchFamily="34" charset="0"/>
              </a:rPr>
              <a:t>இலங்கை</a:t>
            </a:r>
            <a:r>
              <a:rPr kumimoji="0" lang="ta-IN" sz="5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Latha" pitchFamily="34" charset="0"/>
              </a:rPr>
              <a:t> </a:t>
            </a:r>
            <a:endParaRPr kumimoji="0" lang="en-US" sz="5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25" name="Picture 5" descr="C:\Users\SULATA\Desktop\download (3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2876550"/>
            <a:ext cx="3733800" cy="17430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727" name="Picture 7" descr="C:\Users\SULATA\Desktop\lk_gg2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2647950"/>
            <a:ext cx="4114800" cy="2057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352550"/>
            <a:ext cx="2212848" cy="1186966"/>
          </a:xfrm>
        </p:spPr>
        <p:txBody>
          <a:bodyPr/>
          <a:lstStyle/>
          <a:p>
            <a:r>
              <a:rPr lang="en-US" dirty="0" smtClean="0"/>
              <a:t>VIDEO LINK FOR SRI LANKA-CASE STUDY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228600" y="3790950"/>
            <a:ext cx="5486400" cy="761999"/>
          </a:xfrm>
        </p:spPr>
        <p:txBody>
          <a:bodyPr>
            <a:normAutofit/>
          </a:bodyPr>
          <a:lstStyle/>
          <a:p>
            <a:r>
              <a:rPr lang="en-US" sz="1800" dirty="0" smtClean="0">
                <a:solidFill>
                  <a:srgbClr val="FF0000"/>
                </a:solidFill>
                <a:hlinkClick r:id="rId2"/>
              </a:rPr>
              <a:t>https://youtu.be/dj2j7N1Atq4</a:t>
            </a:r>
            <a:endParaRPr lang="en-US" sz="1800" dirty="0" smtClean="0">
              <a:solidFill>
                <a:srgbClr val="FF0000"/>
              </a:solidFill>
            </a:endParaRPr>
          </a:p>
        </p:txBody>
      </p:sp>
      <p:pic>
        <p:nvPicPr>
          <p:cNvPr id="8" name="Picture Placeholder 7" descr="maxresdefault (2).jpg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l="5942" r="5942"/>
          <a:stretch>
            <a:fillRect/>
          </a:stretch>
        </p:blipFill>
        <p:spPr>
          <a:xfrm rot="420000">
            <a:off x="3273007" y="899892"/>
            <a:ext cx="5047432" cy="29489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294</TotalTime>
  <Words>96</Words>
  <Application>Microsoft Office PowerPoint</Application>
  <PresentationFormat>On-screen Show (16:9)</PresentationFormat>
  <Paragraphs>19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WELCOME TO THE NEW AGE CLASSROOM</vt:lpstr>
      <vt:lpstr>LEARNING OUTCOMES</vt:lpstr>
      <vt:lpstr>Slide 3</vt:lpstr>
      <vt:lpstr>Slide 4</vt:lpstr>
      <vt:lpstr>Slide 5</vt:lpstr>
      <vt:lpstr>Slide 6</vt:lpstr>
      <vt:lpstr>Slide 7</vt:lpstr>
      <vt:lpstr>Slide 8</vt:lpstr>
      <vt:lpstr>VIDEO LINK FOR SRI LANKA-CASE STUDY</vt:lpstr>
      <vt:lpstr>THANKING YOU ODM EDUCATIONAL GROUP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Sujata</dc:creator>
  <cp:lastModifiedBy>SULATA</cp:lastModifiedBy>
  <cp:revision>17</cp:revision>
  <dcterms:created xsi:type="dcterms:W3CDTF">2021-02-20T07:26:30Z</dcterms:created>
  <dcterms:modified xsi:type="dcterms:W3CDTF">2021-02-22T04:36:52Z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2020-07-29T00:00:00Z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2021-02-20T00:00:00Z</vt:filetime>
  </property>
</Properties>
</file>