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9144000" cy="5143500"/>
  <p:embeddedFontLst>
    <p:embeddedFont>
      <p:font typeface="Book Antiqua"/>
      <p:regular r:id="rId17"/>
      <p:bold r:id="rId18"/>
      <p:italic r:id="rId19"/>
      <p:boldItalic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1" roundtripDataSignature="AMtx7mj8OaQfD4Tr8KGazrPSU3GOgSJcQ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BookAntiqua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BookAntiqua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BookAntiqua-italic.fntdata"/><Relationship Id="rId6" Type="http://schemas.openxmlformats.org/officeDocument/2006/relationships/slide" Target="slides/slide1.xml"/><Relationship Id="rId18" Type="http://schemas.openxmlformats.org/officeDocument/2006/relationships/font" Target="fonts/BookAntiqua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1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11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2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" name="Google Shape;106;p3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4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5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6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:notes"/>
          <p:cNvSpPr txBox="1"/>
          <p:nvPr>
            <p:ph idx="1" type="body"/>
          </p:nvPr>
        </p:nvSpPr>
        <p:spPr>
          <a:xfrm>
            <a:off x="914400" y="2443150"/>
            <a:ext cx="7315200" cy="2314575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9:notes"/>
          <p:cNvSpPr/>
          <p:nvPr>
            <p:ph idx="2" type="sldImg"/>
          </p:nvPr>
        </p:nvSpPr>
        <p:spPr>
          <a:xfrm>
            <a:off x="1524300" y="385750"/>
            <a:ext cx="6096300" cy="19288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3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3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1" type="ftr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2" type="sldNum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2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" type="body"/>
          </p:nvPr>
        </p:nvSpPr>
        <p:spPr>
          <a:xfrm rot="5400000">
            <a:off x="2926080" y="-1017270"/>
            <a:ext cx="329184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0" name="Google Shape;80;p2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1" name="Google Shape;81;p22"/>
          <p:cNvSpPr txBox="1"/>
          <p:nvPr>
            <p:ph idx="11" type="ftr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2"/>
          <p:cNvSpPr txBox="1"/>
          <p:nvPr>
            <p:ph idx="12" type="sldNum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3"/>
          <p:cNvSpPr txBox="1"/>
          <p:nvPr>
            <p:ph type="title"/>
          </p:nvPr>
        </p:nvSpPr>
        <p:spPr>
          <a:xfrm rot="5400000">
            <a:off x="5703689" y="1611512"/>
            <a:ext cx="3908822" cy="20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3"/>
          <p:cNvSpPr txBox="1"/>
          <p:nvPr>
            <p:ph idx="1" type="body"/>
          </p:nvPr>
        </p:nvSpPr>
        <p:spPr>
          <a:xfrm rot="5400000">
            <a:off x="1512689" y="-369688"/>
            <a:ext cx="3908822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7185" lvl="0" marL="457200" algn="l">
              <a:spcBef>
                <a:spcPts val="360"/>
              </a:spcBef>
              <a:spcAft>
                <a:spcPts val="0"/>
              </a:spcAft>
              <a:buSzPts val="1710"/>
              <a:buChar char="⚫"/>
              <a:defRPr/>
            </a:lvl1pPr>
            <a:lvl2pPr indent="-325755" lvl="1" marL="914400" algn="l"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86" name="Google Shape;86;p23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3"/>
          <p:cNvSpPr txBox="1"/>
          <p:nvPr>
            <p:ph idx="11" type="ftr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p23"/>
          <p:cNvSpPr txBox="1"/>
          <p:nvPr>
            <p:ph idx="12" type="sldNum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4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1" type="ftr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2" type="sldNum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showMasterSp="0" type="picTx">
  <p:cSld name="PICTURE_WITH_CAPTION_TEX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5"/>
          <p:cNvSpPr/>
          <p:nvPr/>
        </p:nvSpPr>
        <p:spPr>
          <a:xfrm flipH="1" rot="-10380000">
            <a:off x="3165753" y="831058"/>
            <a:ext cx="5257800" cy="3086100"/>
          </a:xfrm>
          <a:prstGeom prst="snipRoundRect">
            <a:avLst>
              <a:gd fmla="val 0" name="adj1"/>
              <a:gd fmla="val 3646" name="adj2"/>
            </a:avLst>
          </a:prstGeom>
          <a:solidFill>
            <a:srgbClr val="FFFFFF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  <a:effectLst>
            <a:outerShdw blurRad="63500" sx="98500" kx="100000" rotWithShape="0" algn="tl" dir="7500000" dist="38500" sy="100080">
              <a:srgbClr val="000000">
                <a:alpha val="2470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8" name="Google Shape;28;p15"/>
          <p:cNvSpPr/>
          <p:nvPr/>
        </p:nvSpPr>
        <p:spPr>
          <a:xfrm flipH="1" rot="-10380000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cap="flat" cmpd="sng" w="12700">
            <a:solidFill>
              <a:srgbClr val="FFFFFF"/>
            </a:solidFill>
            <a:prstDash val="solid"/>
            <a:bevel/>
            <a:headEnd len="sm" w="sm" type="none"/>
            <a:tailEnd len="sm" w="sm" type="none"/>
          </a:ln>
          <a:effectLst>
            <a:outerShdw blurRad="19685" rotWithShape="0" algn="tl" dir="12900000" dist="6350">
              <a:srgbClr val="000000">
                <a:alpha val="46666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9" name="Google Shape;29;p15"/>
          <p:cNvSpPr txBox="1"/>
          <p:nvPr>
            <p:ph type="title"/>
          </p:nvPr>
        </p:nvSpPr>
        <p:spPr>
          <a:xfrm>
            <a:off x="609600" y="882747"/>
            <a:ext cx="2212848" cy="11869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ucida Sans"/>
              <a:buNone/>
              <a:defRPr b="1" sz="20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5"/>
          <p:cNvSpPr txBox="1"/>
          <p:nvPr>
            <p:ph idx="1" type="body"/>
          </p:nvPr>
        </p:nvSpPr>
        <p:spPr>
          <a:xfrm>
            <a:off x="609600" y="2121589"/>
            <a:ext cx="2209800" cy="16344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/>
          </a:bodyPr>
          <a:lstStyle>
            <a:lvl1pPr indent="-228600" lvl="0" marL="457200" algn="l">
              <a:spcBef>
                <a:spcPts val="250"/>
              </a:spcBef>
              <a:spcAft>
                <a:spcPts val="0"/>
              </a:spcAft>
              <a:buSzPts val="1235"/>
              <a:buFont typeface="Book Antiqua"/>
              <a:buNone/>
              <a:defRPr sz="1300"/>
            </a:lvl1pPr>
            <a:lvl2pPr indent="-293369" lvl="1" marL="914400" algn="l">
              <a:spcBef>
                <a:spcPts val="240"/>
              </a:spcBef>
              <a:spcAft>
                <a:spcPts val="0"/>
              </a:spcAft>
              <a:buSzPts val="1020"/>
              <a:buChar char="⚫"/>
              <a:defRPr sz="1200"/>
            </a:lvl2pPr>
            <a:lvl3pPr indent="-273050" lvl="2" marL="1371600" algn="l">
              <a:spcBef>
                <a:spcPts val="200"/>
              </a:spcBef>
              <a:spcAft>
                <a:spcPts val="0"/>
              </a:spcAft>
              <a:buSzPts val="700"/>
              <a:buChar char="⚫"/>
              <a:defRPr sz="1000"/>
            </a:lvl3pPr>
            <a:lvl4pPr indent="-265747" lvl="3" marL="18288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4pPr>
            <a:lvl5pPr indent="-265747" lvl="4" marL="2286000" algn="l">
              <a:spcBef>
                <a:spcPts val="180"/>
              </a:spcBef>
              <a:spcAft>
                <a:spcPts val="0"/>
              </a:spcAft>
              <a:buSzPts val="585"/>
              <a:buChar char="⚫"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15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1" type="ftr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5"/>
          <p:cNvSpPr txBox="1"/>
          <p:nvPr>
            <p:ph idx="12" type="sldNum"/>
          </p:nvPr>
        </p:nvSpPr>
        <p:spPr>
          <a:xfrm>
            <a:off x="8077200" y="4767263"/>
            <a:ext cx="609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15"/>
          <p:cNvSpPr/>
          <p:nvPr>
            <p:ph idx="2" type="pic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lt2"/>
          </a:solidFill>
          <a:ln cap="rnd" cmpd="sng" w="9525">
            <a:solidFill>
              <a:srgbClr val="C0C0C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accent3"/>
              </a:buClr>
              <a:buSzPts val="3040"/>
              <a:buFont typeface="Noto Sans Symbols"/>
              <a:buNone/>
              <a:defRPr b="0" i="0" sz="32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ook Antiqua"/>
              <a:buChar char="•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 Antiqua"/>
              <a:buChar char="•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5" name="Google Shape;35;p15"/>
          <p:cNvSpPr/>
          <p:nvPr/>
        </p:nvSpPr>
        <p:spPr>
          <a:xfrm flipH="1" rot="10800000">
            <a:off x="-9525" y="4362450"/>
            <a:ext cx="9163050" cy="78105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" name="Google Shape;36;p15"/>
          <p:cNvSpPr/>
          <p:nvPr/>
        </p:nvSpPr>
        <p:spPr>
          <a:xfrm flipH="1" rot="10800000">
            <a:off x="4381500" y="4664869"/>
            <a:ext cx="4762500" cy="478631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6"/>
          <p:cNvSpPr txBox="1"/>
          <p:nvPr>
            <p:ph type="title"/>
          </p:nvPr>
        </p:nvSpPr>
        <p:spPr>
          <a:xfrm>
            <a:off x="457200" y="528066"/>
            <a:ext cx="83058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cida Sans"/>
              <a:buNone/>
              <a:defRPr b="0" sz="50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6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11" type="ftr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6"/>
          <p:cNvSpPr txBox="1"/>
          <p:nvPr>
            <p:ph idx="12" type="sldNum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7"/>
          <p:cNvSpPr txBox="1"/>
          <p:nvPr>
            <p:ph type="ctrTitle"/>
          </p:nvPr>
        </p:nvSpPr>
        <p:spPr>
          <a:xfrm>
            <a:off x="533400" y="1028700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18275" wrap="square" tIns="0">
            <a:norm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4CE0EA"/>
              </a:buClr>
              <a:buSzPts val="5600"/>
              <a:buFont typeface="Lucida Sans"/>
              <a:buNone/>
              <a:defRPr b="1" sz="5600">
                <a:solidFill>
                  <a:srgbClr val="4CE0EA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7"/>
          <p:cNvSpPr txBox="1"/>
          <p:nvPr>
            <p:ph idx="1" type="subTitle"/>
          </p:nvPr>
        </p:nvSpPr>
        <p:spPr>
          <a:xfrm>
            <a:off x="533400" y="2421402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18275" wrap="square" tIns="45700">
            <a:normAutofit/>
          </a:bodyPr>
          <a:lstStyle>
            <a:lvl1pPr lvl="0" marR="45720" algn="r">
              <a:spcBef>
                <a:spcPts val="520"/>
              </a:spcBef>
              <a:spcAft>
                <a:spcPts val="0"/>
              </a:spcAft>
              <a:buSzPts val="2470"/>
              <a:buNone/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/>
        </p:txBody>
      </p:sp>
      <p:sp>
        <p:nvSpPr>
          <p:cNvPr id="45" name="Google Shape;45;p17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17"/>
          <p:cNvSpPr txBox="1"/>
          <p:nvPr>
            <p:ph idx="11" type="ftr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2" type="sldNum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gradFill>
          <a:gsLst>
            <a:gs pos="0">
              <a:srgbClr val="439FD7"/>
            </a:gs>
            <a:gs pos="25000">
              <a:srgbClr val="4397CA"/>
            </a:gs>
            <a:gs pos="100000">
              <a:srgbClr val="00466A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8"/>
          <p:cNvSpPr txBox="1"/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AE3AC"/>
              </a:buClr>
              <a:buSzPts val="5600"/>
              <a:buFont typeface="Lucida Sans"/>
              <a:buNone/>
              <a:defRPr b="1" sz="5600" cap="none">
                <a:solidFill>
                  <a:srgbClr val="4AE3AC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8"/>
          <p:cNvSpPr txBox="1"/>
          <p:nvPr>
            <p:ph idx="1" type="body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rmAutofit/>
          </a:bodyPr>
          <a:lstStyle>
            <a:lvl1pPr indent="-228600" lvl="0" marL="457200" algn="l">
              <a:spcBef>
                <a:spcPts val="440"/>
              </a:spcBef>
              <a:spcAft>
                <a:spcPts val="0"/>
              </a:spcAft>
              <a:buSzPts val="2090"/>
              <a:buNone/>
              <a:defRPr sz="2200">
                <a:solidFill>
                  <a:schemeClr val="lt1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SzPts val="112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SzPts val="910"/>
              <a:buNone/>
              <a:defRPr sz="1400">
                <a:solidFill>
                  <a:schemeClr val="lt1"/>
                </a:solidFill>
              </a:defRPr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18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457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4648200" y="1440064"/>
            <a:ext cx="4038600" cy="33261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algn="l">
              <a:spcBef>
                <a:spcPts val="520"/>
              </a:spcBef>
              <a:spcAft>
                <a:spcPts val="0"/>
              </a:spcAft>
              <a:buSzPts val="2470"/>
              <a:buChar char="⚫"/>
              <a:defRPr sz="2600"/>
            </a:lvl1pPr>
            <a:lvl2pPr indent="-358140" lvl="1" marL="914400" algn="l">
              <a:spcBef>
                <a:spcPts val="480"/>
              </a:spcBef>
              <a:spcAft>
                <a:spcPts val="0"/>
              </a:spcAft>
              <a:buSzPts val="2040"/>
              <a:buChar char="⚫"/>
              <a:defRPr sz="2400"/>
            </a:lvl2pPr>
            <a:lvl3pPr indent="-317500" lvl="2" marL="1371600" algn="l">
              <a:spcBef>
                <a:spcPts val="400"/>
              </a:spcBef>
              <a:spcAft>
                <a:spcPts val="0"/>
              </a:spcAft>
              <a:buSzPts val="1400"/>
              <a:buChar char="⚫"/>
              <a:defRPr sz="2000"/>
            </a:lvl3pPr>
            <a:lvl4pPr indent="-302894" lvl="3" marL="18288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cida Sans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 txBox="1"/>
          <p:nvPr>
            <p:ph idx="1" type="body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20"/>
          <p:cNvSpPr txBox="1"/>
          <p:nvPr>
            <p:ph idx="2" type="body"/>
          </p:nvPr>
        </p:nvSpPr>
        <p:spPr>
          <a:xfrm>
            <a:off x="4645026" y="1394818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45700" spcFirstLastPara="1" rIns="45700" wrap="square" tIns="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SzPts val="2280"/>
              <a:buNone/>
              <a:defRPr b="1" sz="2400" cap="none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SzPts val="126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SzPts val="1040"/>
              <a:buNone/>
              <a:defRPr b="1"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5" name="Google Shape;65;p20"/>
          <p:cNvSpPr txBox="1"/>
          <p:nvPr>
            <p:ph idx="3" type="body"/>
          </p:nvPr>
        </p:nvSpPr>
        <p:spPr>
          <a:xfrm>
            <a:off x="457200" y="1885950"/>
            <a:ext cx="4040188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4" type="body"/>
          </p:nvPr>
        </p:nvSpPr>
        <p:spPr>
          <a:xfrm>
            <a:off x="4645026" y="1885950"/>
            <a:ext cx="4041775" cy="28842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61315" lvl="0" marL="457200" algn="l">
              <a:spcBef>
                <a:spcPts val="440"/>
              </a:spcBef>
              <a:spcAft>
                <a:spcPts val="0"/>
              </a:spcAft>
              <a:buSzPts val="2090"/>
              <a:buChar char="⚫"/>
              <a:defRPr sz="2200"/>
            </a:lvl1pPr>
            <a:lvl2pPr indent="-336550" lvl="1" marL="914400" algn="l">
              <a:spcBef>
                <a:spcPts val="400"/>
              </a:spcBef>
              <a:spcAft>
                <a:spcPts val="0"/>
              </a:spcAft>
              <a:buSzPts val="1700"/>
              <a:buChar char="⚫"/>
              <a:defRPr sz="2000"/>
            </a:lvl2pPr>
            <a:lvl3pPr indent="-308610" lvl="2" marL="1371600" algn="l"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indent="-294639" lvl="3" marL="18288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4pPr>
            <a:lvl5pPr indent="-294639" lvl="4" marL="2286000" algn="l">
              <a:spcBef>
                <a:spcPts val="320"/>
              </a:spcBef>
              <a:spcAft>
                <a:spcPts val="0"/>
              </a:spcAft>
              <a:buSzPts val="1040"/>
              <a:buChar char="⚫"/>
              <a:defRPr sz="16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8" name="Google Shape;68;p20"/>
          <p:cNvSpPr txBox="1"/>
          <p:nvPr>
            <p:ph idx="11" type="ftr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0"/>
          <p:cNvSpPr txBox="1"/>
          <p:nvPr>
            <p:ph idx="12" type="sldNum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/>
          <p:nvPr>
            <p:ph type="title"/>
          </p:nvPr>
        </p:nvSpPr>
        <p:spPr>
          <a:xfrm>
            <a:off x="685800" y="385764"/>
            <a:ext cx="2743200" cy="871538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Lucida Sans"/>
              <a:buNone/>
              <a:defRPr b="0" sz="2600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" type="body"/>
          </p:nvPr>
        </p:nvSpPr>
        <p:spPr>
          <a:xfrm>
            <a:off x="685800" y="1257300"/>
            <a:ext cx="274320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18275" spcFirstLastPara="1" rIns="1827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SzPts val="133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7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SzPts val="585"/>
              <a:buNone/>
              <a:defRPr sz="9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2" type="body"/>
          </p:nvPr>
        </p:nvSpPr>
        <p:spPr>
          <a:xfrm>
            <a:off x="3575050" y="1257300"/>
            <a:ext cx="5111750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0">
            <a:normAutofit/>
          </a:bodyPr>
          <a:lstStyle>
            <a:lvl1pPr indent="-397510" lvl="0" marL="457200" algn="l">
              <a:spcBef>
                <a:spcPts val="560"/>
              </a:spcBef>
              <a:spcAft>
                <a:spcPts val="0"/>
              </a:spcAft>
              <a:buSzPts val="2660"/>
              <a:buChar char="⚫"/>
              <a:defRPr sz="2800"/>
            </a:lvl1pPr>
            <a:lvl2pPr indent="-368935" lvl="1" marL="914400" algn="l">
              <a:spcBef>
                <a:spcPts val="520"/>
              </a:spcBef>
              <a:spcAft>
                <a:spcPts val="0"/>
              </a:spcAft>
              <a:buSzPts val="2210"/>
              <a:buChar char="⚫"/>
              <a:defRPr sz="2600"/>
            </a:lvl2pPr>
            <a:lvl3pPr indent="-335280" lvl="2" marL="1371600" algn="l">
              <a:spcBef>
                <a:spcPts val="480"/>
              </a:spcBef>
              <a:spcAft>
                <a:spcPts val="0"/>
              </a:spcAft>
              <a:buSzPts val="1680"/>
              <a:buChar char="⚫"/>
              <a:defRPr sz="2400"/>
            </a:lvl3pPr>
            <a:lvl4pPr indent="-311150" lvl="3" marL="1828800" algn="l">
              <a:spcBef>
                <a:spcPts val="400"/>
              </a:spcBef>
              <a:spcAft>
                <a:spcPts val="0"/>
              </a:spcAft>
              <a:buSzPts val="1300"/>
              <a:buChar char="⚫"/>
              <a:defRPr sz="2000"/>
            </a:lvl4pPr>
            <a:lvl5pPr indent="-302895" lvl="4" marL="2286000" algn="l">
              <a:spcBef>
                <a:spcPts val="360"/>
              </a:spcBef>
              <a:spcAft>
                <a:spcPts val="0"/>
              </a:spcAft>
              <a:buSzPts val="1170"/>
              <a:buChar char="⚫"/>
              <a:defRPr sz="1800"/>
            </a:lvl5pPr>
            <a:lvl6pPr indent="-320039" lvl="5" marL="27432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indent="-320039" lvl="6" marL="3200400" algn="l"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21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1"/>
          <p:cNvSpPr txBox="1"/>
          <p:nvPr>
            <p:ph idx="11" type="ftr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1"/>
          <p:cNvSpPr txBox="1"/>
          <p:nvPr>
            <p:ph idx="12" type="sldNum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 rotWithShape="1">
          <a:blip r:embed="rId1">
            <a:alphaModFix/>
          </a:blip>
          <a:tile algn="tl" flip="none" tx="0" sx="65000" ty="0" sy="65000"/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/>
          <p:nvPr/>
        </p:nvSpPr>
        <p:spPr>
          <a:xfrm>
            <a:off x="-9525" y="-5358"/>
            <a:ext cx="9163050" cy="781050"/>
          </a:xfrm>
          <a:custGeom>
            <a:rect b="b" l="l" r="r" t="t"/>
            <a:pathLst>
              <a:path extrusionOk="0" h="656" w="5772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0079AD">
                  <a:alpha val="44705"/>
                </a:srgbClr>
              </a:gs>
              <a:gs pos="100000">
                <a:srgbClr val="00E9F7">
                  <a:alpha val="54901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12"/>
          <p:cNvSpPr/>
          <p:nvPr/>
        </p:nvSpPr>
        <p:spPr>
          <a:xfrm>
            <a:off x="4381500" y="-5358"/>
            <a:ext cx="4762500" cy="478631"/>
          </a:xfrm>
          <a:custGeom>
            <a:rect b="b" l="l" r="r" t="t"/>
            <a:pathLst>
              <a:path extrusionOk="0" h="595" w="3000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00ABB4">
                  <a:alpha val="29803"/>
                </a:srgbClr>
              </a:gs>
              <a:gs pos="80000">
                <a:srgbClr val="0099E4">
                  <a:alpha val="44705"/>
                </a:srgbClr>
              </a:gs>
              <a:gs pos="100000">
                <a:srgbClr val="0099E4">
                  <a:alpha val="44705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" name="Google Shape;8;p12"/>
          <p:cNvSpPr txBox="1"/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000"/>
              <a:buFont typeface="Lucida Sans"/>
              <a:buNone/>
              <a:defRPr b="0" i="0" sz="5000" u="none" cap="none" strike="noStrike">
                <a:solidFill>
                  <a:schemeClr val="dk2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" name="Google Shape;9;p12"/>
          <p:cNvSpPr txBox="1"/>
          <p:nvPr>
            <p:ph idx="1" type="body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5445" lvl="0" marL="457200" marR="0" rtl="0" algn="l">
              <a:spcBef>
                <a:spcPts val="520"/>
              </a:spcBef>
              <a:spcAft>
                <a:spcPts val="0"/>
              </a:spcAft>
              <a:buClr>
                <a:schemeClr val="accent3"/>
              </a:buClr>
              <a:buSzPts val="2470"/>
              <a:buFont typeface="Noto Sans Symbols"/>
              <a:buChar char="⚫"/>
              <a:defRPr b="0" i="0" sz="2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5814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Noto Sans Symbols"/>
              <a:buChar char="⚫"/>
              <a:defRPr b="0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21944" lvl="2" marL="1371600" marR="0" rtl="0" algn="l">
              <a:spcBef>
                <a:spcPts val="420"/>
              </a:spcBef>
              <a:spcAft>
                <a:spcPts val="0"/>
              </a:spcAft>
              <a:buClr>
                <a:schemeClr val="accent2"/>
              </a:buClr>
              <a:buSzPts val="1470"/>
              <a:buFont typeface="Noto Sans Symbols"/>
              <a:buChar char="⚫"/>
              <a:defRPr b="0" i="0" sz="21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1115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1115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⚫"/>
              <a:defRPr b="0" i="0" sz="20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20039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ts val="1440"/>
              <a:buFont typeface="Noto Sans Symbols"/>
              <a:buChar char="⚫"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09879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280"/>
              <a:buFont typeface="Noto Sans Symbols"/>
              <a:buChar char="⚫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Book Antiqua"/>
              <a:buChar char="•"/>
              <a:defRPr b="0" i="0" sz="1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17500" lvl="8" marL="41148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Book Antiqua"/>
              <a:buChar char="•"/>
              <a:defRPr b="0" i="0" sz="1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0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35C75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1" name="Google Shape;11;p12"/>
          <p:cNvSpPr txBox="1"/>
          <p:nvPr>
            <p:ph idx="11" type="ftr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035C75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2"/>
          <p:cNvSpPr txBox="1"/>
          <p:nvPr>
            <p:ph idx="12" type="sldNum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035C75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3" name="Google Shape;13;p12"/>
          <p:cNvGrpSpPr/>
          <p:nvPr/>
        </p:nvGrpSpPr>
        <p:grpSpPr>
          <a:xfrm>
            <a:off x="-29294" y="-12085"/>
            <a:ext cx="9198255" cy="814700"/>
            <a:chOff x="-29322" y="-1971"/>
            <a:chExt cx="9198255" cy="1086266"/>
          </a:xfrm>
        </p:grpSpPr>
        <p:sp>
          <p:nvSpPr>
            <p:cNvPr id="14" name="Google Shape;14;p12"/>
            <p:cNvSpPr/>
            <p:nvPr/>
          </p:nvSpPr>
          <p:spPr>
            <a:xfrm rot="-164308">
              <a:off x="-19045" y="216550"/>
              <a:ext cx="9163050" cy="649224"/>
            </a:xfrm>
            <a:custGeom>
              <a:rect b="b" l="l" r="r" t="t"/>
              <a:pathLst>
                <a:path extrusionOk="0" h="1055" w="5772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cap="flat" cmpd="sng" w="10775">
              <a:solidFill>
                <a:srgbClr val="09B6B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  <p:sp>
          <p:nvSpPr>
            <p:cNvPr id="15" name="Google Shape;15;p12"/>
            <p:cNvSpPr/>
            <p:nvPr/>
          </p:nvSpPr>
          <p:spPr>
            <a:xfrm rot="-164308">
              <a:off x="-14309" y="290003"/>
              <a:ext cx="9175812" cy="530352"/>
            </a:xfrm>
            <a:custGeom>
              <a:rect b="b" l="l" r="r" t="t"/>
              <a:pathLst>
                <a:path extrusionOk="0" h="854" w="5766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cap="flat" cmpd="sng" w="9525">
              <a:solidFill>
                <a:schemeClr val="accent4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endParaRPr>
            </a:p>
          </p:txBody>
        </p:sp>
      </p:grp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s://youtu.be/wLPBvAMQ5Xg" TargetMode="External"/><Relationship Id="rId4" Type="http://schemas.openxmlformats.org/officeDocument/2006/relationships/image" Target="../media/image9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"/>
          <p:cNvSpPr/>
          <p:nvPr/>
        </p:nvSpPr>
        <p:spPr>
          <a:xfrm>
            <a:off x="0" y="4111313"/>
            <a:ext cx="9143999" cy="1029566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4" name="Google Shape;94;p1"/>
          <p:cNvSpPr/>
          <p:nvPr/>
        </p:nvSpPr>
        <p:spPr>
          <a:xfrm>
            <a:off x="222504" y="214884"/>
            <a:ext cx="1578864" cy="783336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5" name="Google Shape;95;p1"/>
          <p:cNvSpPr txBox="1"/>
          <p:nvPr>
            <p:ph type="title"/>
          </p:nvPr>
        </p:nvSpPr>
        <p:spPr>
          <a:xfrm>
            <a:off x="914400" y="1200150"/>
            <a:ext cx="8001000" cy="47448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2700">
            <a:spAutoFit/>
          </a:bodyPr>
          <a:lstStyle/>
          <a:p>
            <a:pPr indent="0" lvl="0" marL="127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Lucida Sans"/>
              <a:buNone/>
            </a:pPr>
            <a:r>
              <a:rPr lang="en-US" sz="3000"/>
              <a:t>WELCOME TO THE NEW AGE CLASSROOM</a:t>
            </a:r>
            <a:endParaRPr sz="3000"/>
          </a:p>
        </p:txBody>
      </p:sp>
      <p:sp>
        <p:nvSpPr>
          <p:cNvPr id="96" name="Google Shape;96;p1"/>
          <p:cNvSpPr txBox="1"/>
          <p:nvPr/>
        </p:nvSpPr>
        <p:spPr>
          <a:xfrm>
            <a:off x="304800" y="2038350"/>
            <a:ext cx="8686800" cy="183832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spAutoFit/>
          </a:bodyPr>
          <a:lstStyle/>
          <a:p>
            <a:pPr indent="0" lvl="0" marL="126555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2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SOCIAL SCIENCE</a:t>
            </a:r>
            <a:endParaRPr b="1" sz="22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1332865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SUBJECT : CIVICS</a:t>
            </a:r>
            <a:endParaRPr b="1" sz="1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1332865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CHAPTER NUMBER: 01</a:t>
            </a:r>
            <a:endParaRPr b="1" sz="1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  <a:p>
            <a:pPr indent="0" lvl="0" marL="12700" marR="1332865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CHAPTER NAME : POWER SHARING</a:t>
            </a:r>
            <a:endParaRPr/>
          </a:p>
          <a:p>
            <a:pPr indent="0" lvl="0" marL="12700" marR="1332865" rtl="0" algn="l">
              <a:lnSpc>
                <a:spcPct val="100000"/>
              </a:lnSpc>
              <a:spcBef>
                <a:spcPts val="112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chemeClr val="dk1"/>
                </a:solidFill>
                <a:latin typeface="Lucida Sans"/>
                <a:ea typeface="Lucida Sans"/>
                <a:cs typeface="Lucida Sans"/>
                <a:sym typeface="Lucida Sans"/>
              </a:rPr>
              <a:t>TOPIC: 2. </a:t>
            </a:r>
            <a:r>
              <a:rPr b="1" lang="en-US" sz="14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POWER SHARING- DIFFERENT FORMS AND BELGIUM: CASE– STUDY</a:t>
            </a:r>
            <a:endParaRPr b="1" sz="1400">
              <a:solidFill>
                <a:schemeClr val="dk1"/>
              </a:solidFill>
              <a:latin typeface="Lucida Sans"/>
              <a:ea typeface="Lucida Sans"/>
              <a:cs typeface="Lucida Sans"/>
              <a:sym typeface="Lucida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>
            <p:ph type="title"/>
          </p:nvPr>
        </p:nvSpPr>
        <p:spPr>
          <a:xfrm>
            <a:off x="381000" y="1352550"/>
            <a:ext cx="2212848" cy="1186966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45700" spcFirstLastPara="1" rIns="45700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Lucida Sans"/>
              <a:buNone/>
            </a:pPr>
            <a:r>
              <a:rPr lang="en-US"/>
              <a:t>VIDEO LINK FOR BELGIUM-CASE STUDY</a:t>
            </a:r>
            <a:endParaRPr/>
          </a:p>
        </p:txBody>
      </p:sp>
      <p:sp>
        <p:nvSpPr>
          <p:cNvPr id="146" name="Google Shape;146;p10"/>
          <p:cNvSpPr txBox="1"/>
          <p:nvPr>
            <p:ph idx="1" type="body"/>
          </p:nvPr>
        </p:nvSpPr>
        <p:spPr>
          <a:xfrm>
            <a:off x="228600" y="3790950"/>
            <a:ext cx="5486400" cy="118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64000" spcFirstLastPara="1" rIns="45700" wrap="square" tIns="45700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710"/>
              <a:buFont typeface="Book Antiqua"/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250"/>
              </a:spcBef>
              <a:spcAft>
                <a:spcPts val="0"/>
              </a:spcAft>
              <a:buSzPts val="1710"/>
              <a:buFont typeface="Book Antiqua"/>
              <a:buNone/>
            </a:pPr>
            <a:r>
              <a:t/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250"/>
              </a:spcBef>
              <a:spcAft>
                <a:spcPts val="0"/>
              </a:spcAft>
              <a:buSzPts val="2470"/>
              <a:buFont typeface="Book Antiqua"/>
              <a:buNone/>
            </a:pPr>
            <a:r>
              <a:rPr lang="en-US" sz="2600" u="sng">
                <a:solidFill>
                  <a:srgbClr val="FF0000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https://youtu.be/wLPBvAMQ5Xg</a:t>
            </a:r>
            <a:endParaRPr sz="2600">
              <a:solidFill>
                <a:srgbClr val="FF0000"/>
              </a:solidFill>
            </a:endParaRPr>
          </a:p>
        </p:txBody>
      </p:sp>
      <p:pic>
        <p:nvPicPr>
          <p:cNvPr descr="download (1).jpg" id="147" name="Google Shape;147;p10"/>
          <p:cNvPicPr preferRelativeResize="0"/>
          <p:nvPr>
            <p:ph idx="2" type="pic"/>
          </p:nvPr>
        </p:nvPicPr>
        <p:blipFill rotWithShape="1">
          <a:blip r:embed="rId4">
            <a:alphaModFix/>
          </a:blip>
          <a:srcRect b="0" l="2842" r="2841" t="0"/>
          <a:stretch/>
        </p:blipFill>
        <p:spPr>
          <a:xfrm rot="420000">
            <a:off x="3197376" y="899893"/>
            <a:ext cx="5198696" cy="294894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"/>
          <p:cNvSpPr txBox="1"/>
          <p:nvPr>
            <p:ph type="title"/>
          </p:nvPr>
        </p:nvSpPr>
        <p:spPr>
          <a:xfrm>
            <a:off x="1226007" y="1630832"/>
            <a:ext cx="7052945" cy="1428115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1041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THANKING YOU</a:t>
            </a:r>
            <a:endParaRPr sz="40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100000"/>
              </a:lnSpc>
              <a:spcBef>
                <a:spcPts val="725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</a:pPr>
            <a:r>
              <a:rPr lang="en-US" sz="4000">
                <a:latin typeface="Arial"/>
                <a:ea typeface="Arial"/>
                <a:cs typeface="Arial"/>
                <a:sym typeface="Arial"/>
              </a:rPr>
              <a:t>ODM EDUCATIONAL GROUP</a:t>
            </a:r>
            <a:endParaRPr sz="400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"/>
          <p:cNvSpPr txBox="1"/>
          <p:nvPr>
            <p:ph type="title"/>
          </p:nvPr>
        </p:nvSpPr>
        <p:spPr>
          <a:xfrm>
            <a:off x="1599056" y="507236"/>
            <a:ext cx="5945886" cy="692913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Lucida Sans"/>
              <a:buNone/>
            </a:pPr>
            <a:r>
              <a:rPr lang="en-US" sz="2800">
                <a:latin typeface="Lucida Sans"/>
                <a:ea typeface="Lucida Sans"/>
                <a:cs typeface="Lucida Sans"/>
                <a:sym typeface="Lucida Sans"/>
              </a:rPr>
              <a:t>LEARNING OUTCOMES</a:t>
            </a:r>
            <a:endParaRPr sz="2800">
              <a:latin typeface="Lucida Sans"/>
              <a:ea typeface="Lucida Sans"/>
              <a:cs typeface="Lucida Sans"/>
              <a:sym typeface="Lucida Sans"/>
            </a:endParaRPr>
          </a:p>
        </p:txBody>
      </p:sp>
      <p:sp>
        <p:nvSpPr>
          <p:cNvPr id="102" name="Google Shape;102;p2"/>
          <p:cNvSpPr txBox="1"/>
          <p:nvPr>
            <p:ph idx="1" type="body"/>
          </p:nvPr>
        </p:nvSpPr>
        <p:spPr>
          <a:xfrm>
            <a:off x="453999" y="1237310"/>
            <a:ext cx="8236000" cy="369664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74320" lvl="0" marL="274320" rtl="0" algn="l">
              <a:spcBef>
                <a:spcPts val="0"/>
              </a:spcBef>
              <a:spcAft>
                <a:spcPts val="0"/>
              </a:spcAft>
              <a:buSzPts val="2280"/>
              <a:buChar char="⚫"/>
            </a:pPr>
            <a:r>
              <a:rPr lang="en-US" sz="2400"/>
              <a:t>The Pupil will be able to:-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lang="en-US" sz="2400"/>
              <a:t>Comprehend the topic taught in last class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lang="en-US" sz="2400"/>
              <a:t>Understand different forms of power sharing.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lang="en-US" sz="2400"/>
              <a:t>Analyze the importance of each forms of power sharing.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lang="en-US" sz="2400"/>
              <a:t>Identify the difference between different forms of power sharing.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lang="en-US" sz="2400"/>
              <a:t>Appreciate, respect the power sharing process in Belgium</a:t>
            </a:r>
            <a:endParaRPr/>
          </a:p>
          <a:p>
            <a:pPr indent="-274320" lvl="0" marL="274320" rtl="0" algn="l">
              <a:spcBef>
                <a:spcPts val="480"/>
              </a:spcBef>
              <a:spcAft>
                <a:spcPts val="0"/>
              </a:spcAft>
              <a:buSzPts val="2280"/>
              <a:buChar char="⚫"/>
            </a:pPr>
            <a:r>
              <a:rPr lang="en-US" sz="2400"/>
              <a:t>Identify the location of Belgium.</a:t>
            </a:r>
            <a:endParaRPr sz="2200">
              <a:latin typeface="Lucida Sans"/>
              <a:ea typeface="Lucida Sans"/>
              <a:cs typeface="Lucida Sans"/>
              <a:sym typeface="Lucida Sans"/>
            </a:endParaRPr>
          </a:p>
        </p:txBody>
      </p:sp>
      <p:pic>
        <p:nvPicPr>
          <p:cNvPr descr="C:\Users\SULATA\Desktop\Thinking-Power.png" id="103" name="Google Shape;103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7000" y="590550"/>
            <a:ext cx="2438400" cy="1600201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742950"/>
            <a:ext cx="8229600" cy="39624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LATA\Desktop\word-image-37.png" id="113" name="Google Shape;113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819150"/>
            <a:ext cx="7924800" cy="39624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742950"/>
            <a:ext cx="8153400" cy="39624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SULATA\Desktop\maxresdefault (1).jpg" id="123" name="Google Shape;123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742950"/>
            <a:ext cx="8153400" cy="40386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/>
          <p:nvPr/>
        </p:nvSpPr>
        <p:spPr>
          <a:xfrm>
            <a:off x="4495800" y="1276350"/>
            <a:ext cx="4384552" cy="33528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descr="C:\Users\SULATA\Desktop\journey-of-himss-case-study.jpg" id="129" name="Google Shape;12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000" y="1276350"/>
            <a:ext cx="4038600" cy="333375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ethnic compositionbelgium" id="134" name="Google Shape;13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352550"/>
            <a:ext cx="4419600" cy="2905125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  <p:pic>
        <p:nvPicPr>
          <p:cNvPr descr="https://edusaint.com/wp-content/uploads/2020/06/word-image-32.png" id="135" name="Google Shape;135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76800" y="1352550"/>
            <a:ext cx="4061460" cy="2895600"/>
          </a:xfrm>
          <a:prstGeom prst="roundRect">
            <a:avLst>
              <a:gd fmla="val 8594" name="adj"/>
            </a:avLst>
          </a:prstGeom>
          <a:solidFill>
            <a:srgbClr val="ECECEC"/>
          </a:solidFill>
          <a:ln>
            <a:noFill/>
          </a:ln>
          <a:effectLst>
            <a:reflection blurRad="0" dir="5400000" dist="5000" endA="0" endPos="28000" fadeDir="5400000" kx="0" rotWithShape="0" algn="bl" stA="38000" stPos="0" sy="-100000" ky="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etrhnic composition belgium" id="140" name="Google Shape;140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9200" y="742950"/>
            <a:ext cx="6076950" cy="4038600"/>
          </a:xfrm>
          <a:prstGeom prst="rect">
            <a:avLst/>
          </a:prstGeom>
          <a:noFill/>
          <a:ln cap="sq" cmpd="sng" w="190500">
            <a:solidFill>
              <a:srgbClr val="C8C6BD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254000" rotWithShape="0" algn="bl">
              <a:srgbClr val="000000">
                <a:alpha val="42745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Flow">
  <a:themeElements>
    <a:clrScheme name="Flow">
      <a:dk1>
        <a:srgbClr val="000000"/>
      </a:dk1>
      <a:lt1>
        <a:srgbClr val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2021-02-20T07:26:30Z</dcterms:created>
  <dc:creator>Sujata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2021-02-20T00:00:00Z</vt:filetime>
  </property>
</Properties>
</file>